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3"/>
  </p:notesMasterIdLst>
  <p:sldIdLst>
    <p:sldId id="292" r:id="rId6"/>
    <p:sldId id="289" r:id="rId7"/>
    <p:sldId id="333" r:id="rId8"/>
    <p:sldId id="342" r:id="rId9"/>
    <p:sldId id="371" r:id="rId10"/>
    <p:sldId id="355" r:id="rId11"/>
    <p:sldId id="369" r:id="rId12"/>
    <p:sldId id="367" r:id="rId13"/>
    <p:sldId id="368" r:id="rId14"/>
    <p:sldId id="372" r:id="rId15"/>
    <p:sldId id="363" r:id="rId16"/>
    <p:sldId id="334" r:id="rId17"/>
    <p:sldId id="337" r:id="rId18"/>
    <p:sldId id="338" r:id="rId19"/>
    <p:sldId id="340" r:id="rId20"/>
    <p:sldId id="370" r:id="rId21"/>
    <p:sldId id="312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ga van Erp Taalman Kip" initials="OvETK" lastIdx="3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07" autoAdjust="0"/>
    <p:restoredTop sz="87376" autoAdjust="0"/>
  </p:normalViewPr>
  <p:slideViewPr>
    <p:cSldViewPr>
      <p:cViewPr varScale="1">
        <p:scale>
          <a:sx n="131" d="100"/>
          <a:sy n="131" d="100"/>
        </p:scale>
        <p:origin x="144" y="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F7B25-1C50-4F3C-BC2B-31AC1D039CF5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54845-E175-4F1A-B484-76297EC348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733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54845-E175-4F1A-B484-76297EC3484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28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9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21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7A930-87C7-46A2-A412-B9E197ED690D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19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7"/>
          <p:cNvSpPr/>
          <p:nvPr/>
        </p:nvSpPr>
        <p:spPr>
          <a:xfrm>
            <a:off x="0" y="886479"/>
            <a:ext cx="5777926" cy="5591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8610600" y="1080000"/>
            <a:ext cx="299400" cy="57760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 descr="KVDL_Trap_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24961" y="1524000"/>
            <a:ext cx="2576167" cy="1954782"/>
          </a:xfrm>
        </p:spPr>
        <p:txBody>
          <a:bodyPr anchor="t" anchorCtr="0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6124961" y="3478781"/>
            <a:ext cx="2576168" cy="1752600"/>
          </a:xfrm>
        </p:spPr>
        <p:txBody>
          <a:bodyPr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KVdL_Kunst_Vog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0000"/>
            <a:ext cx="5777926" cy="577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17532" y="1209228"/>
            <a:ext cx="3556001" cy="658229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17534" y="2217210"/>
            <a:ext cx="3556000" cy="3951288"/>
          </a:xfr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000"/>
            </a:lvl2pPr>
            <a:lvl3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800"/>
            </a:lvl3pPr>
            <a:lvl4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600"/>
            </a:lvl4pPr>
            <a:lvl5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4453467" cy="5778000"/>
          </a:xfrm>
          <a:solidFill>
            <a:schemeClr val="bg1">
              <a:lumMod val="75000"/>
            </a:schemeClr>
          </a:solidFill>
        </p:spPr>
        <p:txBody>
          <a:bodyPr tIns="360000"/>
          <a:lstStyle>
            <a:lvl1pPr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>
            <a:off x="8622000" y="1080000"/>
            <a:ext cx="288000" cy="57760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hoek 9"/>
          <p:cNvSpPr/>
          <p:nvPr/>
        </p:nvSpPr>
        <p:spPr>
          <a:xfrm>
            <a:off x="0" y="1078086"/>
            <a:ext cx="8622000" cy="577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Afbeelding 10" descr="KVDL_Trap_15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346449"/>
            <a:ext cx="7324725" cy="488951"/>
          </a:xfrm>
        </p:spPr>
        <p:txBody>
          <a:bodyPr anchor="t" anchorCtr="0"/>
          <a:lstStyle>
            <a:lvl1pPr algn="l">
              <a:defRPr sz="21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4400" y="3944638"/>
            <a:ext cx="7324725" cy="2354561"/>
          </a:xfr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FontTx/>
              <a:buNone/>
              <a:defRPr sz="1800"/>
            </a:lvl1pPr>
            <a:lvl2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2pPr>
            <a:lvl3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3pPr>
            <a:lvl4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4pPr>
            <a:lvl5pPr marL="0" indent="0">
              <a:lnSpc>
                <a:spcPts val="2527"/>
              </a:lnSpc>
              <a:spcBef>
                <a:spcPts val="0"/>
              </a:spcBef>
              <a:buFontTx/>
              <a:buNone/>
              <a:defRPr sz="21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0" y="1080000"/>
            <a:ext cx="8906400" cy="2133100"/>
          </a:xfrm>
          <a:solidFill>
            <a:schemeClr val="bg1">
              <a:lumMod val="75000"/>
            </a:schemeClr>
          </a:solidFill>
        </p:spPr>
        <p:txBody>
          <a:bodyPr tIns="360000"/>
          <a:lstStyle>
            <a:lvl1pPr algn="ctr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08050" y="766186"/>
            <a:ext cx="5486400" cy="248332"/>
          </a:xfrm>
        </p:spPr>
        <p:txBody>
          <a:bodyPr/>
          <a:lstStyle>
            <a:lvl1pPr marL="0" indent="0">
              <a:lnSpc>
                <a:spcPts val="1400"/>
              </a:lnSpc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78708"/>
            <a:ext cx="8620126" cy="5787930"/>
          </a:xfrm>
          <a:custGeom>
            <a:avLst/>
            <a:gdLst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5238750 w 5238750"/>
              <a:gd name="connsiteY2" fmla="*/ 0 h 3114675"/>
              <a:gd name="connsiteX3" fmla="*/ 4460081 w 5238750"/>
              <a:gd name="connsiteY3" fmla="*/ 3114675 h 3114675"/>
              <a:gd name="connsiteX4" fmla="*/ 0 w 5238750"/>
              <a:gd name="connsiteY4" fmla="*/ 3114675 h 3114675"/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1228725 w 5238750"/>
              <a:gd name="connsiteY2" fmla="*/ 0 h 3114675"/>
              <a:gd name="connsiteX3" fmla="*/ 5238750 w 5238750"/>
              <a:gd name="connsiteY3" fmla="*/ 0 h 3114675"/>
              <a:gd name="connsiteX4" fmla="*/ 4460081 w 5238750"/>
              <a:gd name="connsiteY4" fmla="*/ 3114675 h 3114675"/>
              <a:gd name="connsiteX5" fmla="*/ 0 w 5238750"/>
              <a:gd name="connsiteY5" fmla="*/ 3114675 h 3114675"/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1228725 w 5238750"/>
              <a:gd name="connsiteY2" fmla="*/ 0 h 3114675"/>
              <a:gd name="connsiteX3" fmla="*/ 5238750 w 5238750"/>
              <a:gd name="connsiteY3" fmla="*/ 0 h 3114675"/>
              <a:gd name="connsiteX4" fmla="*/ 4657725 w 5238750"/>
              <a:gd name="connsiteY4" fmla="*/ 2257425 h 3114675"/>
              <a:gd name="connsiteX5" fmla="*/ 4460081 w 5238750"/>
              <a:gd name="connsiteY5" fmla="*/ 3114675 h 3114675"/>
              <a:gd name="connsiteX6" fmla="*/ 0 w 5238750"/>
              <a:gd name="connsiteY6" fmla="*/ 3114675 h 3114675"/>
              <a:gd name="connsiteX0" fmla="*/ 0 w 5238750"/>
              <a:gd name="connsiteY0" fmla="*/ 3114675 h 3114675"/>
              <a:gd name="connsiteX1" fmla="*/ 778669 w 5238750"/>
              <a:gd name="connsiteY1" fmla="*/ 0 h 3114675"/>
              <a:gd name="connsiteX2" fmla="*/ 1228725 w 5238750"/>
              <a:gd name="connsiteY2" fmla="*/ 0 h 3114675"/>
              <a:gd name="connsiteX3" fmla="*/ 5238750 w 5238750"/>
              <a:gd name="connsiteY3" fmla="*/ 0 h 3114675"/>
              <a:gd name="connsiteX4" fmla="*/ 4460081 w 5238750"/>
              <a:gd name="connsiteY4" fmla="*/ 3114675 h 3114675"/>
              <a:gd name="connsiteX5" fmla="*/ 0 w 5238750"/>
              <a:gd name="connsiteY5" fmla="*/ 3114675 h 3114675"/>
              <a:gd name="connsiteX0" fmla="*/ 1621631 w 6860381"/>
              <a:gd name="connsiteY0" fmla="*/ 4762500 h 4762500"/>
              <a:gd name="connsiteX1" fmla="*/ 0 w 6860381"/>
              <a:gd name="connsiteY1" fmla="*/ 0 h 4762500"/>
              <a:gd name="connsiteX2" fmla="*/ 2850356 w 6860381"/>
              <a:gd name="connsiteY2" fmla="*/ 1647825 h 4762500"/>
              <a:gd name="connsiteX3" fmla="*/ 6860381 w 6860381"/>
              <a:gd name="connsiteY3" fmla="*/ 1647825 h 4762500"/>
              <a:gd name="connsiteX4" fmla="*/ 6081712 w 6860381"/>
              <a:gd name="connsiteY4" fmla="*/ 4762500 h 4762500"/>
              <a:gd name="connsiteX5" fmla="*/ 1621631 w 6860381"/>
              <a:gd name="connsiteY5" fmla="*/ 4762500 h 4762500"/>
              <a:gd name="connsiteX0" fmla="*/ 1621631 w 8565356"/>
              <a:gd name="connsiteY0" fmla="*/ 4781550 h 4781550"/>
              <a:gd name="connsiteX1" fmla="*/ 0 w 8565356"/>
              <a:gd name="connsiteY1" fmla="*/ 19050 h 4781550"/>
              <a:gd name="connsiteX2" fmla="*/ 8565356 w 8565356"/>
              <a:gd name="connsiteY2" fmla="*/ 0 h 4781550"/>
              <a:gd name="connsiteX3" fmla="*/ 6860381 w 8565356"/>
              <a:gd name="connsiteY3" fmla="*/ 1666875 h 4781550"/>
              <a:gd name="connsiteX4" fmla="*/ 6081712 w 8565356"/>
              <a:gd name="connsiteY4" fmla="*/ 4781550 h 4781550"/>
              <a:gd name="connsiteX5" fmla="*/ 1621631 w 8565356"/>
              <a:gd name="connsiteY5" fmla="*/ 4781550 h 4781550"/>
              <a:gd name="connsiteX0" fmla="*/ 1621631 w 8574881"/>
              <a:gd name="connsiteY0" fmla="*/ 4781550 h 5105400"/>
              <a:gd name="connsiteX1" fmla="*/ 0 w 8574881"/>
              <a:gd name="connsiteY1" fmla="*/ 19050 h 5105400"/>
              <a:gd name="connsiteX2" fmla="*/ 8565356 w 8574881"/>
              <a:gd name="connsiteY2" fmla="*/ 0 h 5105400"/>
              <a:gd name="connsiteX3" fmla="*/ 8574881 w 8574881"/>
              <a:gd name="connsiteY3" fmla="*/ 5105400 h 5105400"/>
              <a:gd name="connsiteX4" fmla="*/ 6081712 w 8574881"/>
              <a:gd name="connsiteY4" fmla="*/ 4781550 h 5105400"/>
              <a:gd name="connsiteX5" fmla="*/ 1621631 w 8574881"/>
              <a:gd name="connsiteY5" fmla="*/ 4781550 h 5105400"/>
              <a:gd name="connsiteX0" fmla="*/ 0 w 8582025"/>
              <a:gd name="connsiteY0" fmla="*/ 5743575 h 5743575"/>
              <a:gd name="connsiteX1" fmla="*/ 7144 w 8582025"/>
              <a:gd name="connsiteY1" fmla="*/ 19050 h 5743575"/>
              <a:gd name="connsiteX2" fmla="*/ 8572500 w 8582025"/>
              <a:gd name="connsiteY2" fmla="*/ 0 h 5743575"/>
              <a:gd name="connsiteX3" fmla="*/ 8582025 w 8582025"/>
              <a:gd name="connsiteY3" fmla="*/ 5105400 h 5743575"/>
              <a:gd name="connsiteX4" fmla="*/ 6088856 w 8582025"/>
              <a:gd name="connsiteY4" fmla="*/ 4781550 h 5743575"/>
              <a:gd name="connsiteX5" fmla="*/ 0 w 8582025"/>
              <a:gd name="connsiteY5" fmla="*/ 5743575 h 5743575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7984331 w 8582025"/>
              <a:gd name="connsiteY4" fmla="*/ 5772150 h 5772150"/>
              <a:gd name="connsiteX5" fmla="*/ 0 w 8582025"/>
              <a:gd name="connsiteY5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329370 w 8582025"/>
              <a:gd name="connsiteY4" fmla="*/ 5376942 h 5772150"/>
              <a:gd name="connsiteX5" fmla="*/ 7984331 w 8582025"/>
              <a:gd name="connsiteY5" fmla="*/ 5772150 h 5772150"/>
              <a:gd name="connsiteX6" fmla="*/ 0 w 8582025"/>
              <a:gd name="connsiteY6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489519 w 8582025"/>
              <a:gd name="connsiteY4" fmla="*/ 5185796 h 5772150"/>
              <a:gd name="connsiteX5" fmla="*/ 8329370 w 8582025"/>
              <a:gd name="connsiteY5" fmla="*/ 5376942 h 5772150"/>
              <a:gd name="connsiteX6" fmla="*/ 7984331 w 8582025"/>
              <a:gd name="connsiteY6" fmla="*/ 5772150 h 5772150"/>
              <a:gd name="connsiteX7" fmla="*/ 0 w 8582025"/>
              <a:gd name="connsiteY7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329370 w 8582025"/>
              <a:gd name="connsiteY4" fmla="*/ 5376942 h 5772150"/>
              <a:gd name="connsiteX5" fmla="*/ 7984331 w 8582025"/>
              <a:gd name="connsiteY5" fmla="*/ 5772150 h 5772150"/>
              <a:gd name="connsiteX6" fmla="*/ 0 w 8582025"/>
              <a:gd name="connsiteY6" fmla="*/ 5743575 h 5772150"/>
              <a:gd name="connsiteX0" fmla="*/ 0 w 8582025"/>
              <a:gd name="connsiteY0" fmla="*/ 5743575 h 5772150"/>
              <a:gd name="connsiteX1" fmla="*/ 7144 w 8582025"/>
              <a:gd name="connsiteY1" fmla="*/ 19050 h 5772150"/>
              <a:gd name="connsiteX2" fmla="*/ 8572500 w 8582025"/>
              <a:gd name="connsiteY2" fmla="*/ 0 h 5772150"/>
              <a:gd name="connsiteX3" fmla="*/ 8582025 w 8582025"/>
              <a:gd name="connsiteY3" fmla="*/ 5105400 h 5772150"/>
              <a:gd name="connsiteX4" fmla="*/ 8494686 w 8582025"/>
              <a:gd name="connsiteY4" fmla="*/ 5196129 h 5772150"/>
              <a:gd name="connsiteX5" fmla="*/ 8329370 w 8582025"/>
              <a:gd name="connsiteY5" fmla="*/ 5376942 h 5772150"/>
              <a:gd name="connsiteX6" fmla="*/ 7984331 w 8582025"/>
              <a:gd name="connsiteY6" fmla="*/ 5772150 h 5772150"/>
              <a:gd name="connsiteX7" fmla="*/ 0 w 8582025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494686 w 8603457"/>
              <a:gd name="connsiteY4" fmla="*/ 5196129 h 5772150"/>
              <a:gd name="connsiteX5" fmla="*/ 8329370 w 8603457"/>
              <a:gd name="connsiteY5" fmla="*/ 5376942 h 5772150"/>
              <a:gd name="connsiteX6" fmla="*/ 7984331 w 8603457"/>
              <a:gd name="connsiteY6" fmla="*/ 5772150 h 5772150"/>
              <a:gd name="connsiteX7" fmla="*/ 0 w 8603457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329370 w 8603457"/>
              <a:gd name="connsiteY5" fmla="*/ 5376942 h 5772150"/>
              <a:gd name="connsiteX6" fmla="*/ 7984331 w 8603457"/>
              <a:gd name="connsiteY6" fmla="*/ 5772150 h 5772150"/>
              <a:gd name="connsiteX7" fmla="*/ 0 w 8603457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7984331 w 8603457"/>
              <a:gd name="connsiteY6" fmla="*/ 5772150 h 5772150"/>
              <a:gd name="connsiteX7" fmla="*/ 0 w 8603457"/>
              <a:gd name="connsiteY7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41531 w 8603457"/>
              <a:gd name="connsiteY6" fmla="*/ 5295899 h 5772150"/>
              <a:gd name="connsiteX7" fmla="*/ 7984331 w 8603457"/>
              <a:gd name="connsiteY7" fmla="*/ 5772150 h 5772150"/>
              <a:gd name="connsiteX8" fmla="*/ 0 w 8603457"/>
              <a:gd name="connsiteY8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7984331 w 8603457"/>
              <a:gd name="connsiteY7" fmla="*/ 5772150 h 5772150"/>
              <a:gd name="connsiteX8" fmla="*/ 0 w 8603457"/>
              <a:gd name="connsiteY8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374856 w 8603457"/>
              <a:gd name="connsiteY7" fmla="*/ 5291137 h 5772150"/>
              <a:gd name="connsiteX8" fmla="*/ 7984331 w 8603457"/>
              <a:gd name="connsiteY8" fmla="*/ 5772150 h 5772150"/>
              <a:gd name="connsiteX9" fmla="*/ 0 w 8603457"/>
              <a:gd name="connsiteY9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7984331 w 8603457"/>
              <a:gd name="connsiteY8" fmla="*/ 5772150 h 5772150"/>
              <a:gd name="connsiteX9" fmla="*/ 0 w 8603457"/>
              <a:gd name="connsiteY9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65331 w 8603457"/>
              <a:gd name="connsiteY8" fmla="*/ 5367337 h 5772150"/>
              <a:gd name="connsiteX9" fmla="*/ 7984331 w 8603457"/>
              <a:gd name="connsiteY9" fmla="*/ 5772150 h 5772150"/>
              <a:gd name="connsiteX10" fmla="*/ 0 w 8603457"/>
              <a:gd name="connsiteY10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36756 w 8603457"/>
              <a:gd name="connsiteY8" fmla="*/ 5322093 h 5772150"/>
              <a:gd name="connsiteX9" fmla="*/ 7984331 w 8603457"/>
              <a:gd name="connsiteY9" fmla="*/ 5772150 h 5772150"/>
              <a:gd name="connsiteX10" fmla="*/ 0 w 8603457"/>
              <a:gd name="connsiteY10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36756 w 8603457"/>
              <a:gd name="connsiteY8" fmla="*/ 5322093 h 5772150"/>
              <a:gd name="connsiteX9" fmla="*/ 8024813 w 8603457"/>
              <a:gd name="connsiteY9" fmla="*/ 5710237 h 5772150"/>
              <a:gd name="connsiteX10" fmla="*/ 7984331 w 8603457"/>
              <a:gd name="connsiteY10" fmla="*/ 5772150 h 5772150"/>
              <a:gd name="connsiteX11" fmla="*/ 0 w 8603457"/>
              <a:gd name="connsiteY11" fmla="*/ 5743575 h 5772150"/>
              <a:gd name="connsiteX0" fmla="*/ 0 w 8603457"/>
              <a:gd name="connsiteY0" fmla="*/ 5743575 h 5772150"/>
              <a:gd name="connsiteX1" fmla="*/ 7144 w 8603457"/>
              <a:gd name="connsiteY1" fmla="*/ 19050 h 5772150"/>
              <a:gd name="connsiteX2" fmla="*/ 8572500 w 8603457"/>
              <a:gd name="connsiteY2" fmla="*/ 0 h 5772150"/>
              <a:gd name="connsiteX3" fmla="*/ 8603457 w 8603457"/>
              <a:gd name="connsiteY3" fmla="*/ 5138737 h 5772150"/>
              <a:gd name="connsiteX4" fmla="*/ 8513736 w 8603457"/>
              <a:gd name="connsiteY4" fmla="*/ 5143742 h 5772150"/>
              <a:gd name="connsiteX5" fmla="*/ 8512727 w 8603457"/>
              <a:gd name="connsiteY5" fmla="*/ 5222161 h 5772150"/>
              <a:gd name="connsiteX6" fmla="*/ 8427244 w 8603457"/>
              <a:gd name="connsiteY6" fmla="*/ 5238749 h 5772150"/>
              <a:gd name="connsiteX7" fmla="*/ 8422481 w 8603457"/>
              <a:gd name="connsiteY7" fmla="*/ 5319712 h 5772150"/>
              <a:gd name="connsiteX8" fmla="*/ 8336756 w 8603457"/>
              <a:gd name="connsiteY8" fmla="*/ 5322093 h 5772150"/>
              <a:gd name="connsiteX9" fmla="*/ 7972426 w 8603457"/>
              <a:gd name="connsiteY9" fmla="*/ 5679281 h 5772150"/>
              <a:gd name="connsiteX10" fmla="*/ 7984331 w 8603457"/>
              <a:gd name="connsiteY10" fmla="*/ 5772150 h 5772150"/>
              <a:gd name="connsiteX11" fmla="*/ 0 w 8603457"/>
              <a:gd name="connsiteY11" fmla="*/ 5743575 h 5772150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7972426 w 8603457"/>
              <a:gd name="connsiteY9" fmla="*/ 5679281 h 5769768"/>
              <a:gd name="connsiteX10" fmla="*/ 7972425 w 8603457"/>
              <a:gd name="connsiteY10" fmla="*/ 5769768 h 5769768"/>
              <a:gd name="connsiteX11" fmla="*/ 0 w 8603457"/>
              <a:gd name="connsiteY11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7972426 w 8603457"/>
              <a:gd name="connsiteY10" fmla="*/ 5679281 h 5769768"/>
              <a:gd name="connsiteX11" fmla="*/ 7972425 w 8603457"/>
              <a:gd name="connsiteY11" fmla="*/ 5769768 h 5769768"/>
              <a:gd name="connsiteX12" fmla="*/ 0 w 8603457"/>
              <a:gd name="connsiteY12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7972426 w 8603457"/>
              <a:gd name="connsiteY11" fmla="*/ 5679281 h 5769768"/>
              <a:gd name="connsiteX12" fmla="*/ 7972425 w 8603457"/>
              <a:gd name="connsiteY12" fmla="*/ 5769768 h 5769768"/>
              <a:gd name="connsiteX13" fmla="*/ 0 w 8603457"/>
              <a:gd name="connsiteY13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7244 w 8603457"/>
              <a:gd name="connsiteY6" fmla="*/ 5238749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2161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13736 w 8603457"/>
              <a:gd name="connsiteY4" fmla="*/ 5143742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274844 w 8603457"/>
              <a:gd name="connsiteY9" fmla="*/ 5372099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1994 w 8603457"/>
              <a:gd name="connsiteY9" fmla="*/ 5414961 h 5769768"/>
              <a:gd name="connsiteX10" fmla="*/ 8215313 w 8603457"/>
              <a:gd name="connsiteY10" fmla="*/ 5424487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1994 w 8603457"/>
              <a:gd name="connsiteY9" fmla="*/ 5414961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4376 w 8603457"/>
              <a:gd name="connsiteY9" fmla="*/ 5414961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27232 w 8603457"/>
              <a:gd name="connsiteY9" fmla="*/ 5412580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4376 w 8603457"/>
              <a:gd name="connsiteY9" fmla="*/ 5412580 h 5769768"/>
              <a:gd name="connsiteX10" fmla="*/ 8246269 w 8603457"/>
              <a:gd name="connsiteY10" fmla="*/ 5410200 h 5769768"/>
              <a:gd name="connsiteX11" fmla="*/ 8165306 w 8603457"/>
              <a:gd name="connsiteY11" fmla="*/ 5472112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6756 w 8603457"/>
              <a:gd name="connsiteY8" fmla="*/ 5322093 h 5769768"/>
              <a:gd name="connsiteX9" fmla="*/ 8334376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4376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7972426 w 8603457"/>
              <a:gd name="connsiteY12" fmla="*/ 5679281 h 5769768"/>
              <a:gd name="connsiteX13" fmla="*/ 7972425 w 8603457"/>
              <a:gd name="connsiteY13" fmla="*/ 5769768 h 5769768"/>
              <a:gd name="connsiteX14" fmla="*/ 0 w 8603457"/>
              <a:gd name="connsiteY14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96263 w 8603457"/>
              <a:gd name="connsiteY12" fmla="*/ 5534024 h 5769768"/>
              <a:gd name="connsiteX13" fmla="*/ 7972426 w 8603457"/>
              <a:gd name="connsiteY13" fmla="*/ 5679281 h 5769768"/>
              <a:gd name="connsiteX14" fmla="*/ 7972425 w 8603457"/>
              <a:gd name="connsiteY14" fmla="*/ 5769768 h 5769768"/>
              <a:gd name="connsiteX15" fmla="*/ 0 w 8603457"/>
              <a:gd name="connsiteY15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7972426 w 8603457"/>
              <a:gd name="connsiteY13" fmla="*/ 5679281 h 5769768"/>
              <a:gd name="connsiteX14" fmla="*/ 7972425 w 8603457"/>
              <a:gd name="connsiteY14" fmla="*/ 5769768 h 5769768"/>
              <a:gd name="connsiteX15" fmla="*/ 0 w 8603457"/>
              <a:gd name="connsiteY15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12919 w 8603457"/>
              <a:gd name="connsiteY13" fmla="*/ 5531643 h 5769768"/>
              <a:gd name="connsiteX14" fmla="*/ 7972426 w 8603457"/>
              <a:gd name="connsiteY14" fmla="*/ 5679281 h 5769768"/>
              <a:gd name="connsiteX15" fmla="*/ 7972425 w 8603457"/>
              <a:gd name="connsiteY15" fmla="*/ 5769768 h 5769768"/>
              <a:gd name="connsiteX16" fmla="*/ 0 w 8603457"/>
              <a:gd name="connsiteY16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7972426 w 8603457"/>
              <a:gd name="connsiteY14" fmla="*/ 5679281 h 5769768"/>
              <a:gd name="connsiteX15" fmla="*/ 7972425 w 8603457"/>
              <a:gd name="connsiteY15" fmla="*/ 5769768 h 5769768"/>
              <a:gd name="connsiteX16" fmla="*/ 0 w 8603457"/>
              <a:gd name="connsiteY16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060531 w 8603457"/>
              <a:gd name="connsiteY14" fmla="*/ 5636418 h 5769768"/>
              <a:gd name="connsiteX15" fmla="*/ 7972426 w 8603457"/>
              <a:gd name="connsiteY15" fmla="*/ 5679281 h 5769768"/>
              <a:gd name="connsiteX16" fmla="*/ 7972425 w 8603457"/>
              <a:gd name="connsiteY16" fmla="*/ 5769768 h 5769768"/>
              <a:gd name="connsiteX17" fmla="*/ 0 w 8603457"/>
              <a:gd name="connsiteY17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060531 w 8603457"/>
              <a:gd name="connsiteY14" fmla="*/ 5679281 h 5769768"/>
              <a:gd name="connsiteX15" fmla="*/ 7972426 w 8603457"/>
              <a:gd name="connsiteY15" fmla="*/ 5679281 h 5769768"/>
              <a:gd name="connsiteX16" fmla="*/ 7972425 w 8603457"/>
              <a:gd name="connsiteY16" fmla="*/ 5769768 h 5769768"/>
              <a:gd name="connsiteX17" fmla="*/ 0 w 8603457"/>
              <a:gd name="connsiteY17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112919 w 8603457"/>
              <a:gd name="connsiteY14" fmla="*/ 5617368 h 5769768"/>
              <a:gd name="connsiteX15" fmla="*/ 8060531 w 8603457"/>
              <a:gd name="connsiteY15" fmla="*/ 5679281 h 5769768"/>
              <a:gd name="connsiteX16" fmla="*/ 7972426 w 8603457"/>
              <a:gd name="connsiteY16" fmla="*/ 5679281 h 5769768"/>
              <a:gd name="connsiteX17" fmla="*/ 7972425 w 8603457"/>
              <a:gd name="connsiteY17" fmla="*/ 5769768 h 5769768"/>
              <a:gd name="connsiteX18" fmla="*/ 0 w 8603457"/>
              <a:gd name="connsiteY18" fmla="*/ 5743575 h 5769768"/>
              <a:gd name="connsiteX0" fmla="*/ 0 w 8603457"/>
              <a:gd name="connsiteY0" fmla="*/ 5743575 h 5769768"/>
              <a:gd name="connsiteX1" fmla="*/ 7144 w 8603457"/>
              <a:gd name="connsiteY1" fmla="*/ 19050 h 5769768"/>
              <a:gd name="connsiteX2" fmla="*/ 8572500 w 8603457"/>
              <a:gd name="connsiteY2" fmla="*/ 0 h 5769768"/>
              <a:gd name="connsiteX3" fmla="*/ 8603457 w 8603457"/>
              <a:gd name="connsiteY3" fmla="*/ 5138737 h 5769768"/>
              <a:gd name="connsiteX4" fmla="*/ 8508974 w 8603457"/>
              <a:gd name="connsiteY4" fmla="*/ 5138979 h 5769768"/>
              <a:gd name="connsiteX5" fmla="*/ 8512727 w 8603457"/>
              <a:gd name="connsiteY5" fmla="*/ 5229305 h 5769768"/>
              <a:gd name="connsiteX6" fmla="*/ 8422481 w 8603457"/>
              <a:gd name="connsiteY6" fmla="*/ 5231605 h 5769768"/>
              <a:gd name="connsiteX7" fmla="*/ 8422481 w 8603457"/>
              <a:gd name="connsiteY7" fmla="*/ 5319712 h 5769768"/>
              <a:gd name="connsiteX8" fmla="*/ 8334375 w 8603457"/>
              <a:gd name="connsiteY8" fmla="*/ 5322093 h 5769768"/>
              <a:gd name="connsiteX9" fmla="*/ 8331994 w 8603457"/>
              <a:gd name="connsiteY9" fmla="*/ 5412580 h 5769768"/>
              <a:gd name="connsiteX10" fmla="*/ 8246269 w 8603457"/>
              <a:gd name="connsiteY10" fmla="*/ 5410200 h 5769768"/>
              <a:gd name="connsiteX11" fmla="*/ 8246268 w 8603457"/>
              <a:gd name="connsiteY11" fmla="*/ 5498306 h 5769768"/>
              <a:gd name="connsiteX12" fmla="*/ 8151020 w 8603457"/>
              <a:gd name="connsiteY12" fmla="*/ 5500686 h 5769768"/>
              <a:gd name="connsiteX13" fmla="*/ 8151019 w 8603457"/>
              <a:gd name="connsiteY13" fmla="*/ 5591175 h 5769768"/>
              <a:gd name="connsiteX14" fmla="*/ 8058150 w 8603457"/>
              <a:gd name="connsiteY14" fmla="*/ 5586412 h 5769768"/>
              <a:gd name="connsiteX15" fmla="*/ 8060531 w 8603457"/>
              <a:gd name="connsiteY15" fmla="*/ 5679281 h 5769768"/>
              <a:gd name="connsiteX16" fmla="*/ 7972426 w 8603457"/>
              <a:gd name="connsiteY16" fmla="*/ 5679281 h 5769768"/>
              <a:gd name="connsiteX17" fmla="*/ 7972425 w 8603457"/>
              <a:gd name="connsiteY17" fmla="*/ 5769768 h 5769768"/>
              <a:gd name="connsiteX18" fmla="*/ 0 w 8603457"/>
              <a:gd name="connsiteY18" fmla="*/ 5743575 h 5769768"/>
              <a:gd name="connsiteX0" fmla="*/ 0 w 8603457"/>
              <a:gd name="connsiteY0" fmla="*/ 5750719 h 5776912"/>
              <a:gd name="connsiteX1" fmla="*/ 7144 w 8603457"/>
              <a:gd name="connsiteY1" fmla="*/ 26194 h 5776912"/>
              <a:gd name="connsiteX2" fmla="*/ 8598694 w 8603457"/>
              <a:gd name="connsiteY2" fmla="*/ 0 h 5776912"/>
              <a:gd name="connsiteX3" fmla="*/ 8603457 w 8603457"/>
              <a:gd name="connsiteY3" fmla="*/ 5145881 h 5776912"/>
              <a:gd name="connsiteX4" fmla="*/ 8508974 w 8603457"/>
              <a:gd name="connsiteY4" fmla="*/ 5146123 h 5776912"/>
              <a:gd name="connsiteX5" fmla="*/ 8512727 w 8603457"/>
              <a:gd name="connsiteY5" fmla="*/ 5236449 h 5776912"/>
              <a:gd name="connsiteX6" fmla="*/ 8422481 w 8603457"/>
              <a:gd name="connsiteY6" fmla="*/ 5238749 h 5776912"/>
              <a:gd name="connsiteX7" fmla="*/ 8422481 w 8603457"/>
              <a:gd name="connsiteY7" fmla="*/ 5326856 h 5776912"/>
              <a:gd name="connsiteX8" fmla="*/ 8334375 w 8603457"/>
              <a:gd name="connsiteY8" fmla="*/ 5329237 h 5776912"/>
              <a:gd name="connsiteX9" fmla="*/ 8331994 w 8603457"/>
              <a:gd name="connsiteY9" fmla="*/ 5419724 h 5776912"/>
              <a:gd name="connsiteX10" fmla="*/ 8246269 w 8603457"/>
              <a:gd name="connsiteY10" fmla="*/ 5417344 h 5776912"/>
              <a:gd name="connsiteX11" fmla="*/ 8246268 w 8603457"/>
              <a:gd name="connsiteY11" fmla="*/ 5505450 h 5776912"/>
              <a:gd name="connsiteX12" fmla="*/ 8151020 w 8603457"/>
              <a:gd name="connsiteY12" fmla="*/ 5507830 h 5776912"/>
              <a:gd name="connsiteX13" fmla="*/ 8151019 w 8603457"/>
              <a:gd name="connsiteY13" fmla="*/ 5598319 h 5776912"/>
              <a:gd name="connsiteX14" fmla="*/ 8058150 w 8603457"/>
              <a:gd name="connsiteY14" fmla="*/ 5593556 h 5776912"/>
              <a:gd name="connsiteX15" fmla="*/ 8060531 w 8603457"/>
              <a:gd name="connsiteY15" fmla="*/ 5686425 h 5776912"/>
              <a:gd name="connsiteX16" fmla="*/ 7972426 w 8603457"/>
              <a:gd name="connsiteY16" fmla="*/ 5686425 h 5776912"/>
              <a:gd name="connsiteX17" fmla="*/ 7972425 w 8603457"/>
              <a:gd name="connsiteY17" fmla="*/ 5776912 h 5776912"/>
              <a:gd name="connsiteX18" fmla="*/ 0 w 8603457"/>
              <a:gd name="connsiteY18" fmla="*/ 5750719 h 5776912"/>
              <a:gd name="connsiteX0" fmla="*/ 16854 w 8620311"/>
              <a:gd name="connsiteY0" fmla="*/ 5750719 h 5776912"/>
              <a:gd name="connsiteX1" fmla="*/ 185 w 8620311"/>
              <a:gd name="connsiteY1" fmla="*/ 0 h 5776912"/>
              <a:gd name="connsiteX2" fmla="*/ 8615548 w 8620311"/>
              <a:gd name="connsiteY2" fmla="*/ 0 h 5776912"/>
              <a:gd name="connsiteX3" fmla="*/ 8620311 w 8620311"/>
              <a:gd name="connsiteY3" fmla="*/ 5145881 h 5776912"/>
              <a:gd name="connsiteX4" fmla="*/ 8525828 w 8620311"/>
              <a:gd name="connsiteY4" fmla="*/ 5146123 h 5776912"/>
              <a:gd name="connsiteX5" fmla="*/ 8529581 w 8620311"/>
              <a:gd name="connsiteY5" fmla="*/ 5236449 h 5776912"/>
              <a:gd name="connsiteX6" fmla="*/ 8439335 w 8620311"/>
              <a:gd name="connsiteY6" fmla="*/ 5238749 h 5776912"/>
              <a:gd name="connsiteX7" fmla="*/ 8439335 w 8620311"/>
              <a:gd name="connsiteY7" fmla="*/ 5326856 h 5776912"/>
              <a:gd name="connsiteX8" fmla="*/ 8351229 w 8620311"/>
              <a:gd name="connsiteY8" fmla="*/ 5329237 h 5776912"/>
              <a:gd name="connsiteX9" fmla="*/ 8348848 w 8620311"/>
              <a:gd name="connsiteY9" fmla="*/ 5419724 h 5776912"/>
              <a:gd name="connsiteX10" fmla="*/ 8263123 w 8620311"/>
              <a:gd name="connsiteY10" fmla="*/ 5417344 h 5776912"/>
              <a:gd name="connsiteX11" fmla="*/ 8263122 w 8620311"/>
              <a:gd name="connsiteY11" fmla="*/ 5505450 h 5776912"/>
              <a:gd name="connsiteX12" fmla="*/ 8167874 w 8620311"/>
              <a:gd name="connsiteY12" fmla="*/ 5507830 h 5776912"/>
              <a:gd name="connsiteX13" fmla="*/ 8167873 w 8620311"/>
              <a:gd name="connsiteY13" fmla="*/ 5598319 h 5776912"/>
              <a:gd name="connsiteX14" fmla="*/ 8075004 w 8620311"/>
              <a:gd name="connsiteY14" fmla="*/ 5593556 h 5776912"/>
              <a:gd name="connsiteX15" fmla="*/ 8077385 w 8620311"/>
              <a:gd name="connsiteY15" fmla="*/ 5686425 h 5776912"/>
              <a:gd name="connsiteX16" fmla="*/ 7989280 w 8620311"/>
              <a:gd name="connsiteY16" fmla="*/ 5686425 h 5776912"/>
              <a:gd name="connsiteX17" fmla="*/ 7989279 w 8620311"/>
              <a:gd name="connsiteY17" fmla="*/ 5776912 h 5776912"/>
              <a:gd name="connsiteX18" fmla="*/ 16854 w 8620311"/>
              <a:gd name="connsiteY18" fmla="*/ 5750719 h 5776912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65319 w 8622507"/>
              <a:gd name="connsiteY10" fmla="*/ 5417344 h 5779294"/>
              <a:gd name="connsiteX11" fmla="*/ 8265318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58175 w 8622507"/>
              <a:gd name="connsiteY10" fmla="*/ 5412581 h 5779294"/>
              <a:gd name="connsiteX11" fmla="*/ 8265318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58175 w 8622507"/>
              <a:gd name="connsiteY10" fmla="*/ 5412581 h 5779294"/>
              <a:gd name="connsiteX11" fmla="*/ 8260555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2507"/>
              <a:gd name="connsiteY0" fmla="*/ 5779294 h 5779294"/>
              <a:gd name="connsiteX1" fmla="*/ 2381 w 8622507"/>
              <a:gd name="connsiteY1" fmla="*/ 0 h 5779294"/>
              <a:gd name="connsiteX2" fmla="*/ 8617744 w 8622507"/>
              <a:gd name="connsiteY2" fmla="*/ 0 h 5779294"/>
              <a:gd name="connsiteX3" fmla="*/ 8622507 w 8622507"/>
              <a:gd name="connsiteY3" fmla="*/ 5145881 h 5779294"/>
              <a:gd name="connsiteX4" fmla="*/ 8528024 w 8622507"/>
              <a:gd name="connsiteY4" fmla="*/ 5146123 h 5779294"/>
              <a:gd name="connsiteX5" fmla="*/ 8531777 w 8622507"/>
              <a:gd name="connsiteY5" fmla="*/ 5236449 h 5779294"/>
              <a:gd name="connsiteX6" fmla="*/ 8441531 w 8622507"/>
              <a:gd name="connsiteY6" fmla="*/ 5238749 h 5779294"/>
              <a:gd name="connsiteX7" fmla="*/ 8441531 w 8622507"/>
              <a:gd name="connsiteY7" fmla="*/ 5326856 h 5779294"/>
              <a:gd name="connsiteX8" fmla="*/ 8353425 w 8622507"/>
              <a:gd name="connsiteY8" fmla="*/ 5329237 h 5779294"/>
              <a:gd name="connsiteX9" fmla="*/ 8351044 w 8622507"/>
              <a:gd name="connsiteY9" fmla="*/ 5419724 h 5779294"/>
              <a:gd name="connsiteX10" fmla="*/ 8258175 w 8622507"/>
              <a:gd name="connsiteY10" fmla="*/ 5414962 h 5779294"/>
              <a:gd name="connsiteX11" fmla="*/ 8260555 w 8622507"/>
              <a:gd name="connsiteY11" fmla="*/ 5505450 h 5779294"/>
              <a:gd name="connsiteX12" fmla="*/ 8170070 w 8622507"/>
              <a:gd name="connsiteY12" fmla="*/ 5507830 h 5779294"/>
              <a:gd name="connsiteX13" fmla="*/ 8170069 w 8622507"/>
              <a:gd name="connsiteY13" fmla="*/ 5598319 h 5779294"/>
              <a:gd name="connsiteX14" fmla="*/ 8077200 w 8622507"/>
              <a:gd name="connsiteY14" fmla="*/ 5593556 h 5779294"/>
              <a:gd name="connsiteX15" fmla="*/ 8079581 w 8622507"/>
              <a:gd name="connsiteY15" fmla="*/ 5686425 h 5779294"/>
              <a:gd name="connsiteX16" fmla="*/ 7991476 w 8622507"/>
              <a:gd name="connsiteY16" fmla="*/ 5686425 h 5779294"/>
              <a:gd name="connsiteX17" fmla="*/ 7991475 w 8622507"/>
              <a:gd name="connsiteY17" fmla="*/ 5776912 h 5779294"/>
              <a:gd name="connsiteX18" fmla="*/ 0 w 8622507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28024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8749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47074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8749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30406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8749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30406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6368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58175 w 8620126"/>
              <a:gd name="connsiteY10" fmla="*/ 5414962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79294"/>
              <a:gd name="connsiteX1" fmla="*/ 2381 w 8620126"/>
              <a:gd name="connsiteY1" fmla="*/ 0 h 5779294"/>
              <a:gd name="connsiteX2" fmla="*/ 8617744 w 8620126"/>
              <a:gd name="connsiteY2" fmla="*/ 0 h 5779294"/>
              <a:gd name="connsiteX3" fmla="*/ 8620126 w 8620126"/>
              <a:gd name="connsiteY3" fmla="*/ 5145881 h 5779294"/>
              <a:gd name="connsiteX4" fmla="*/ 8530406 w 8620126"/>
              <a:gd name="connsiteY4" fmla="*/ 5146123 h 5779294"/>
              <a:gd name="connsiteX5" fmla="*/ 8531777 w 8620126"/>
              <a:gd name="connsiteY5" fmla="*/ 5236449 h 5779294"/>
              <a:gd name="connsiteX6" fmla="*/ 8441531 w 8620126"/>
              <a:gd name="connsiteY6" fmla="*/ 5236368 h 5779294"/>
              <a:gd name="connsiteX7" fmla="*/ 8441531 w 8620126"/>
              <a:gd name="connsiteY7" fmla="*/ 5326856 h 5779294"/>
              <a:gd name="connsiteX8" fmla="*/ 8353425 w 8620126"/>
              <a:gd name="connsiteY8" fmla="*/ 5329237 h 5779294"/>
              <a:gd name="connsiteX9" fmla="*/ 8351044 w 8620126"/>
              <a:gd name="connsiteY9" fmla="*/ 5419724 h 5779294"/>
              <a:gd name="connsiteX10" fmla="*/ 8260556 w 8620126"/>
              <a:gd name="connsiteY10" fmla="*/ 5422106 h 5779294"/>
              <a:gd name="connsiteX11" fmla="*/ 8260555 w 8620126"/>
              <a:gd name="connsiteY11" fmla="*/ 5505450 h 5779294"/>
              <a:gd name="connsiteX12" fmla="*/ 8170070 w 8620126"/>
              <a:gd name="connsiteY12" fmla="*/ 5507830 h 5779294"/>
              <a:gd name="connsiteX13" fmla="*/ 8170069 w 8620126"/>
              <a:gd name="connsiteY13" fmla="*/ 5598319 h 5779294"/>
              <a:gd name="connsiteX14" fmla="*/ 8077200 w 8620126"/>
              <a:gd name="connsiteY14" fmla="*/ 5593556 h 5779294"/>
              <a:gd name="connsiteX15" fmla="*/ 8079581 w 8620126"/>
              <a:gd name="connsiteY15" fmla="*/ 5686425 h 5779294"/>
              <a:gd name="connsiteX16" fmla="*/ 7991476 w 8620126"/>
              <a:gd name="connsiteY16" fmla="*/ 5686425 h 5779294"/>
              <a:gd name="connsiteX17" fmla="*/ 7991475 w 8620126"/>
              <a:gd name="connsiteY17" fmla="*/ 5776912 h 5779294"/>
              <a:gd name="connsiteX18" fmla="*/ 0 w 8620126"/>
              <a:gd name="connsiteY18" fmla="*/ 5779294 h 5779294"/>
              <a:gd name="connsiteX0" fmla="*/ 0 w 8620126"/>
              <a:gd name="connsiteY0" fmla="*/ 5779294 h 5787929"/>
              <a:gd name="connsiteX1" fmla="*/ 2381 w 8620126"/>
              <a:gd name="connsiteY1" fmla="*/ 0 h 5787929"/>
              <a:gd name="connsiteX2" fmla="*/ 8617744 w 8620126"/>
              <a:gd name="connsiteY2" fmla="*/ 0 h 5787929"/>
              <a:gd name="connsiteX3" fmla="*/ 8620126 w 8620126"/>
              <a:gd name="connsiteY3" fmla="*/ 5145881 h 5787929"/>
              <a:gd name="connsiteX4" fmla="*/ 8530406 w 8620126"/>
              <a:gd name="connsiteY4" fmla="*/ 5146123 h 5787929"/>
              <a:gd name="connsiteX5" fmla="*/ 8531777 w 8620126"/>
              <a:gd name="connsiteY5" fmla="*/ 5236449 h 5787929"/>
              <a:gd name="connsiteX6" fmla="*/ 8441531 w 8620126"/>
              <a:gd name="connsiteY6" fmla="*/ 5236368 h 5787929"/>
              <a:gd name="connsiteX7" fmla="*/ 8441531 w 8620126"/>
              <a:gd name="connsiteY7" fmla="*/ 5326856 h 5787929"/>
              <a:gd name="connsiteX8" fmla="*/ 8353425 w 8620126"/>
              <a:gd name="connsiteY8" fmla="*/ 5329237 h 5787929"/>
              <a:gd name="connsiteX9" fmla="*/ 8351044 w 8620126"/>
              <a:gd name="connsiteY9" fmla="*/ 5419724 h 5787929"/>
              <a:gd name="connsiteX10" fmla="*/ 8260556 w 8620126"/>
              <a:gd name="connsiteY10" fmla="*/ 5422106 h 5787929"/>
              <a:gd name="connsiteX11" fmla="*/ 8260555 w 8620126"/>
              <a:gd name="connsiteY11" fmla="*/ 5505450 h 5787929"/>
              <a:gd name="connsiteX12" fmla="*/ 8170070 w 8620126"/>
              <a:gd name="connsiteY12" fmla="*/ 5507830 h 5787929"/>
              <a:gd name="connsiteX13" fmla="*/ 8170069 w 8620126"/>
              <a:gd name="connsiteY13" fmla="*/ 5598319 h 5787929"/>
              <a:gd name="connsiteX14" fmla="*/ 8077200 w 8620126"/>
              <a:gd name="connsiteY14" fmla="*/ 5593556 h 5787929"/>
              <a:gd name="connsiteX15" fmla="*/ 8079581 w 8620126"/>
              <a:gd name="connsiteY15" fmla="*/ 5686425 h 5787929"/>
              <a:gd name="connsiteX16" fmla="*/ 7991476 w 8620126"/>
              <a:gd name="connsiteY16" fmla="*/ 5686425 h 5787929"/>
              <a:gd name="connsiteX17" fmla="*/ 7980458 w 8620126"/>
              <a:gd name="connsiteY17" fmla="*/ 5787929 h 5787929"/>
              <a:gd name="connsiteX18" fmla="*/ 0 w 8620126"/>
              <a:gd name="connsiteY18" fmla="*/ 5779294 h 5787929"/>
              <a:gd name="connsiteX0" fmla="*/ 0 w 8620126"/>
              <a:gd name="connsiteY0" fmla="*/ 5779294 h 5783919"/>
              <a:gd name="connsiteX1" fmla="*/ 2381 w 8620126"/>
              <a:gd name="connsiteY1" fmla="*/ 0 h 5783919"/>
              <a:gd name="connsiteX2" fmla="*/ 8617744 w 8620126"/>
              <a:gd name="connsiteY2" fmla="*/ 0 h 5783919"/>
              <a:gd name="connsiteX3" fmla="*/ 8620126 w 8620126"/>
              <a:gd name="connsiteY3" fmla="*/ 5145881 h 5783919"/>
              <a:gd name="connsiteX4" fmla="*/ 8530406 w 8620126"/>
              <a:gd name="connsiteY4" fmla="*/ 5146123 h 5783919"/>
              <a:gd name="connsiteX5" fmla="*/ 8531777 w 8620126"/>
              <a:gd name="connsiteY5" fmla="*/ 5236449 h 5783919"/>
              <a:gd name="connsiteX6" fmla="*/ 8441531 w 8620126"/>
              <a:gd name="connsiteY6" fmla="*/ 5236368 h 5783919"/>
              <a:gd name="connsiteX7" fmla="*/ 8441531 w 8620126"/>
              <a:gd name="connsiteY7" fmla="*/ 5326856 h 5783919"/>
              <a:gd name="connsiteX8" fmla="*/ 8353425 w 8620126"/>
              <a:gd name="connsiteY8" fmla="*/ 5329237 h 5783919"/>
              <a:gd name="connsiteX9" fmla="*/ 8351044 w 8620126"/>
              <a:gd name="connsiteY9" fmla="*/ 5419724 h 5783919"/>
              <a:gd name="connsiteX10" fmla="*/ 8260556 w 8620126"/>
              <a:gd name="connsiteY10" fmla="*/ 5422106 h 5783919"/>
              <a:gd name="connsiteX11" fmla="*/ 8260555 w 8620126"/>
              <a:gd name="connsiteY11" fmla="*/ 5505450 h 5783919"/>
              <a:gd name="connsiteX12" fmla="*/ 8170070 w 8620126"/>
              <a:gd name="connsiteY12" fmla="*/ 5507830 h 5783919"/>
              <a:gd name="connsiteX13" fmla="*/ 8170069 w 8620126"/>
              <a:gd name="connsiteY13" fmla="*/ 5598319 h 5783919"/>
              <a:gd name="connsiteX14" fmla="*/ 8077200 w 8620126"/>
              <a:gd name="connsiteY14" fmla="*/ 5593556 h 5783919"/>
              <a:gd name="connsiteX15" fmla="*/ 8079581 w 8620126"/>
              <a:gd name="connsiteY15" fmla="*/ 5686425 h 5783919"/>
              <a:gd name="connsiteX16" fmla="*/ 7991476 w 8620126"/>
              <a:gd name="connsiteY16" fmla="*/ 5686425 h 5783919"/>
              <a:gd name="connsiteX17" fmla="*/ 7996500 w 8620126"/>
              <a:gd name="connsiteY17" fmla="*/ 5783919 h 5783919"/>
              <a:gd name="connsiteX18" fmla="*/ 0 w 8620126"/>
              <a:gd name="connsiteY18" fmla="*/ 5779294 h 5783919"/>
              <a:gd name="connsiteX0" fmla="*/ 0 w 8620126"/>
              <a:gd name="connsiteY0" fmla="*/ 5779294 h 5787930"/>
              <a:gd name="connsiteX1" fmla="*/ 2381 w 8620126"/>
              <a:gd name="connsiteY1" fmla="*/ 0 h 5787930"/>
              <a:gd name="connsiteX2" fmla="*/ 8617744 w 8620126"/>
              <a:gd name="connsiteY2" fmla="*/ 0 h 5787930"/>
              <a:gd name="connsiteX3" fmla="*/ 8620126 w 8620126"/>
              <a:gd name="connsiteY3" fmla="*/ 5145881 h 5787930"/>
              <a:gd name="connsiteX4" fmla="*/ 8530406 w 8620126"/>
              <a:gd name="connsiteY4" fmla="*/ 5146123 h 5787930"/>
              <a:gd name="connsiteX5" fmla="*/ 8531777 w 8620126"/>
              <a:gd name="connsiteY5" fmla="*/ 5236449 h 5787930"/>
              <a:gd name="connsiteX6" fmla="*/ 8441531 w 8620126"/>
              <a:gd name="connsiteY6" fmla="*/ 5236368 h 5787930"/>
              <a:gd name="connsiteX7" fmla="*/ 8441531 w 8620126"/>
              <a:gd name="connsiteY7" fmla="*/ 5326856 h 5787930"/>
              <a:gd name="connsiteX8" fmla="*/ 8353425 w 8620126"/>
              <a:gd name="connsiteY8" fmla="*/ 5329237 h 5787930"/>
              <a:gd name="connsiteX9" fmla="*/ 8351044 w 8620126"/>
              <a:gd name="connsiteY9" fmla="*/ 5419724 h 5787930"/>
              <a:gd name="connsiteX10" fmla="*/ 8260556 w 8620126"/>
              <a:gd name="connsiteY10" fmla="*/ 5422106 h 5787930"/>
              <a:gd name="connsiteX11" fmla="*/ 8260555 w 8620126"/>
              <a:gd name="connsiteY11" fmla="*/ 5505450 h 5787930"/>
              <a:gd name="connsiteX12" fmla="*/ 8170070 w 8620126"/>
              <a:gd name="connsiteY12" fmla="*/ 5507830 h 5787930"/>
              <a:gd name="connsiteX13" fmla="*/ 8170069 w 8620126"/>
              <a:gd name="connsiteY13" fmla="*/ 5598319 h 5787930"/>
              <a:gd name="connsiteX14" fmla="*/ 8077200 w 8620126"/>
              <a:gd name="connsiteY14" fmla="*/ 5593556 h 5787930"/>
              <a:gd name="connsiteX15" fmla="*/ 8079581 w 8620126"/>
              <a:gd name="connsiteY15" fmla="*/ 5686425 h 5787930"/>
              <a:gd name="connsiteX16" fmla="*/ 7991476 w 8620126"/>
              <a:gd name="connsiteY16" fmla="*/ 5686425 h 5787930"/>
              <a:gd name="connsiteX17" fmla="*/ 7988479 w 8620126"/>
              <a:gd name="connsiteY17" fmla="*/ 5787930 h 5787930"/>
              <a:gd name="connsiteX18" fmla="*/ 0 w 8620126"/>
              <a:gd name="connsiteY18" fmla="*/ 5779294 h 5787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620126" h="5787930">
                <a:moveTo>
                  <a:pt x="0" y="5779294"/>
                </a:moveTo>
                <a:cubicBezTo>
                  <a:pt x="2381" y="3871119"/>
                  <a:pt x="0" y="1908175"/>
                  <a:pt x="2381" y="0"/>
                </a:cubicBezTo>
                <a:lnTo>
                  <a:pt x="8617744" y="0"/>
                </a:lnTo>
                <a:cubicBezTo>
                  <a:pt x="8619332" y="1715294"/>
                  <a:pt x="8618538" y="3430587"/>
                  <a:pt x="8620126" y="5145881"/>
                </a:cubicBezTo>
                <a:lnTo>
                  <a:pt x="8530406" y="5146123"/>
                </a:lnTo>
                <a:cubicBezTo>
                  <a:pt x="8530070" y="5172263"/>
                  <a:pt x="8532113" y="5210309"/>
                  <a:pt x="8531777" y="5236449"/>
                </a:cubicBezTo>
                <a:lnTo>
                  <a:pt x="8441531" y="5236368"/>
                </a:lnTo>
                <a:lnTo>
                  <a:pt x="8441531" y="5326856"/>
                </a:lnTo>
                <a:lnTo>
                  <a:pt x="8353425" y="5329237"/>
                </a:lnTo>
                <a:cubicBezTo>
                  <a:pt x="8352632" y="5360193"/>
                  <a:pt x="8351837" y="5388768"/>
                  <a:pt x="8351044" y="5419724"/>
                </a:cubicBezTo>
                <a:lnTo>
                  <a:pt x="8260556" y="5422106"/>
                </a:lnTo>
                <a:cubicBezTo>
                  <a:pt x="8260556" y="5451475"/>
                  <a:pt x="8260555" y="5476081"/>
                  <a:pt x="8260555" y="5505450"/>
                </a:cubicBezTo>
                <a:lnTo>
                  <a:pt x="8170070" y="5507830"/>
                </a:lnTo>
                <a:cubicBezTo>
                  <a:pt x="8170070" y="5537993"/>
                  <a:pt x="8170069" y="5568156"/>
                  <a:pt x="8170069" y="5598319"/>
                </a:cubicBezTo>
                <a:lnTo>
                  <a:pt x="8077200" y="5593556"/>
                </a:lnTo>
                <a:cubicBezTo>
                  <a:pt x="8077994" y="5624512"/>
                  <a:pt x="8078787" y="5655469"/>
                  <a:pt x="8079581" y="5686425"/>
                </a:cubicBezTo>
                <a:lnTo>
                  <a:pt x="7991476" y="5686425"/>
                </a:lnTo>
                <a:cubicBezTo>
                  <a:pt x="7991476" y="5716587"/>
                  <a:pt x="7988479" y="5757768"/>
                  <a:pt x="7988479" y="5787930"/>
                </a:cubicBezTo>
                <a:lnTo>
                  <a:pt x="0" y="577929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tIns="360000" anchor="t" anchorCtr="1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fbeelding of fil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VDL_Logo_300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17152" y="250400"/>
            <a:ext cx="3029813" cy="52427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d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al 7"/>
          <p:cNvSpPr/>
          <p:nvPr/>
        </p:nvSpPr>
        <p:spPr>
          <a:xfrm>
            <a:off x="889074" y="3896457"/>
            <a:ext cx="2413991" cy="2413991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Flamingo_Links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095" y="4856454"/>
            <a:ext cx="2604238" cy="12172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001" y="2213119"/>
            <a:ext cx="7620158" cy="4160049"/>
          </a:xfrm>
        </p:spPr>
        <p:txBody>
          <a:bodyPr/>
          <a:lstStyle>
            <a:lvl2pPr>
              <a:lnSpc>
                <a:spcPts val="2200"/>
              </a:lnSpc>
              <a:spcBef>
                <a:spcPts val="0"/>
              </a:spcBef>
              <a:defRPr/>
            </a:lvl2pPr>
            <a:lvl3pPr>
              <a:lnSpc>
                <a:spcPts val="2200"/>
              </a:lnSpc>
              <a:spcBef>
                <a:spcPts val="0"/>
              </a:spcBef>
              <a:defRPr/>
            </a:lvl3pPr>
            <a:lvl4pPr>
              <a:lnSpc>
                <a:spcPts val="2200"/>
              </a:lnSpc>
              <a:spcBef>
                <a:spcPts val="0"/>
              </a:spcBef>
              <a:defRPr/>
            </a:lvl4pPr>
            <a:lvl5pPr>
              <a:lnSpc>
                <a:spcPts val="22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 descr="KvdL_Bird_3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69" y="196239"/>
            <a:ext cx="796596" cy="1175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001" y="2213119"/>
            <a:ext cx="7620158" cy="4160049"/>
          </a:xfrm>
        </p:spPr>
        <p:txBody>
          <a:bodyPr/>
          <a:lstStyle>
            <a:lvl2pPr>
              <a:lnSpc>
                <a:spcPts val="2200"/>
              </a:lnSpc>
              <a:spcBef>
                <a:spcPts val="0"/>
              </a:spcBef>
              <a:defRPr/>
            </a:lvl2pPr>
            <a:lvl3pPr>
              <a:lnSpc>
                <a:spcPts val="2200"/>
              </a:lnSpc>
              <a:spcBef>
                <a:spcPts val="0"/>
              </a:spcBef>
              <a:defRPr/>
            </a:lvl3pPr>
            <a:lvl4pPr>
              <a:lnSpc>
                <a:spcPts val="2200"/>
              </a:lnSpc>
              <a:spcBef>
                <a:spcPts val="0"/>
              </a:spcBef>
              <a:defRPr/>
            </a:lvl4pPr>
            <a:lvl5pPr>
              <a:lnSpc>
                <a:spcPts val="22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met nummerieke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6001" y="2213119"/>
            <a:ext cx="7620158" cy="4160049"/>
          </a:xfrm>
        </p:spPr>
        <p:txBody>
          <a:bodyPr/>
          <a:lstStyle>
            <a:lvl1pPr marL="288000" indent="-288000">
              <a:buFont typeface="+mj-lt"/>
              <a:buAutoNum type="arabicPeriod"/>
              <a:defRPr/>
            </a:lvl1pPr>
            <a:lvl2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2pPr>
            <a:lvl3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3pPr>
            <a:lvl4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4pPr>
            <a:lvl5pPr marL="576000" indent="-288000">
              <a:lnSpc>
                <a:spcPts val="2200"/>
              </a:lnSpc>
              <a:spcBef>
                <a:spcPts val="0"/>
              </a:spcBef>
              <a:buFont typeface="+mj-lt"/>
              <a:buAutoNum type="arabicPeriod"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we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ige driehoek 6"/>
          <p:cNvSpPr/>
          <p:nvPr/>
        </p:nvSpPr>
        <p:spPr>
          <a:xfrm rot="5400000">
            <a:off x="0" y="1080000"/>
            <a:ext cx="2880000" cy="2880000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hoekige driehoek 7"/>
          <p:cNvSpPr/>
          <p:nvPr/>
        </p:nvSpPr>
        <p:spPr>
          <a:xfrm>
            <a:off x="0" y="3978000"/>
            <a:ext cx="2880000" cy="2880000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2594" y="1522801"/>
            <a:ext cx="7323565" cy="4850369"/>
          </a:xfrm>
        </p:spPr>
        <p:txBody>
          <a:bodyPr anchor="ctr" anchorCtr="0"/>
          <a:lstStyle>
            <a:lvl1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1pPr>
            <a:lvl2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2pPr>
            <a:lvl3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3pPr>
            <a:lvl4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4pPr>
            <a:lvl5pPr marL="0" indent="0">
              <a:lnSpc>
                <a:spcPts val="2700"/>
              </a:lnSpc>
              <a:spcBef>
                <a:spcPts val="0"/>
              </a:spcBef>
              <a:buFontTx/>
              <a:buNone/>
              <a:defRPr sz="21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2594" y="1473482"/>
            <a:ext cx="7323565" cy="3871738"/>
          </a:xfrm>
        </p:spPr>
        <p:txBody>
          <a:bodyPr anchor="ctr" anchorCtr="0"/>
          <a:lstStyle>
            <a:lvl1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>
                <a:solidFill>
                  <a:schemeClr val="bg1"/>
                </a:solidFill>
              </a:defRPr>
            </a:lvl1pPr>
            <a:lvl2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3"/>
          </p:nvPr>
        </p:nvSpPr>
        <p:spPr>
          <a:xfrm>
            <a:off x="912813" y="5345219"/>
            <a:ext cx="7323137" cy="792187"/>
          </a:xfrm>
        </p:spPr>
        <p:txBody>
          <a:bodyPr/>
          <a:lstStyle>
            <a:lvl1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2pPr>
            <a:lvl3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3pPr>
            <a:lvl4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4pPr>
            <a:lvl5pPr marL="0" indent="0">
              <a:lnSpc>
                <a:spcPts val="2100"/>
              </a:lnSpc>
              <a:spcBef>
                <a:spcPts val="0"/>
              </a:spcBef>
              <a:buFontTx/>
              <a:buNone/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euw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fbeelding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078"/>
            <a:ext cx="8619744" cy="5779007"/>
          </a:xfrm>
          <a:prstGeom prst="rect">
            <a:avLst/>
          </a:prstGeom>
        </p:spPr>
      </p:pic>
      <p:sp>
        <p:nvSpPr>
          <p:cNvPr id="19" name="Rechthoek 18"/>
          <p:cNvSpPr/>
          <p:nvPr/>
        </p:nvSpPr>
        <p:spPr>
          <a:xfrm>
            <a:off x="8622000" y="1081914"/>
            <a:ext cx="288000" cy="57760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Afbeelding 20" descr="KVDL_Trap_1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33" y="5955852"/>
            <a:ext cx="1152067" cy="902148"/>
          </a:xfrm>
          <a:prstGeom prst="rect">
            <a:avLst/>
          </a:prstGeom>
        </p:spPr>
      </p:pic>
      <p:pic>
        <p:nvPicPr>
          <p:cNvPr id="9" name="Afbeelding 8" descr="KVDL_Trap_1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12594" y="2582767"/>
            <a:ext cx="7323565" cy="3355924"/>
          </a:xfrm>
        </p:spPr>
        <p:txBody>
          <a:bodyPr anchor="t" anchorCtr="0"/>
          <a:lstStyle>
            <a:lvl1pPr marL="0" indent="0">
              <a:lnSpc>
                <a:spcPts val="6600"/>
              </a:lnSpc>
              <a:spcBef>
                <a:spcPts val="0"/>
              </a:spcBef>
              <a:buFontTx/>
              <a:buNone/>
              <a:defRPr sz="6000" b="1">
                <a:solidFill>
                  <a:schemeClr val="bg1"/>
                </a:solidFill>
                <a:effectLst>
                  <a:outerShdw blurRad="50800" dist="38100" dir="2700000">
                    <a:schemeClr val="tx2">
                      <a:alpha val="60000"/>
                    </a:schemeClr>
                  </a:outerShdw>
                </a:effectLst>
              </a:defRPr>
            </a:lvl1pPr>
            <a:lvl2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2pPr>
            <a:lvl3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3pPr>
            <a:lvl4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4pPr>
            <a:lvl5pPr marL="0" indent="0">
              <a:lnSpc>
                <a:spcPts val="3800"/>
              </a:lnSpc>
              <a:spcBef>
                <a:spcPts val="0"/>
              </a:spcBef>
              <a:buFontTx/>
              <a:buNone/>
              <a:defRPr sz="30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7"/>
          <p:cNvSpPr/>
          <p:nvPr/>
        </p:nvSpPr>
        <p:spPr>
          <a:xfrm>
            <a:off x="4542182" y="1044000"/>
            <a:ext cx="4077943" cy="3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1" y="1209228"/>
            <a:ext cx="3361266" cy="65822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14400" y="2217209"/>
            <a:ext cx="3361267" cy="3908953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100"/>
            </a:lvl1pPr>
            <a:lvl2pPr>
              <a:buFontTx/>
              <a:buNone/>
              <a:defRPr sz="1800"/>
            </a:lvl2pPr>
            <a:lvl3pPr>
              <a:buFontTx/>
              <a:buNone/>
              <a:defRPr sz="1800"/>
            </a:lvl3pPr>
            <a:lvl4pPr>
              <a:buFontTx/>
              <a:buNone/>
              <a:defRPr sz="1800"/>
            </a:lvl4pPr>
            <a:lvl5pPr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36445" y="1080000"/>
            <a:ext cx="4085554" cy="5780236"/>
          </a:xfrm>
          <a:custGeom>
            <a:avLst/>
            <a:gdLst>
              <a:gd name="connsiteX0" fmla="*/ 3154 w 4085554"/>
              <a:gd name="connsiteY0" fmla="*/ 0 h 5780236"/>
              <a:gd name="connsiteX1" fmla="*/ 4085554 w 4085554"/>
              <a:gd name="connsiteY1" fmla="*/ 0 h 5780236"/>
              <a:gd name="connsiteX2" fmla="*/ 4085554 w 4085554"/>
              <a:gd name="connsiteY2" fmla="*/ 4867379 h 5780236"/>
              <a:gd name="connsiteX3" fmla="*/ 4083460 w 4085554"/>
              <a:gd name="connsiteY3" fmla="*/ 4867379 h 5780236"/>
              <a:gd name="connsiteX4" fmla="*/ 4083679 w 4085554"/>
              <a:gd name="connsiteY4" fmla="*/ 5146823 h 5780236"/>
              <a:gd name="connsiteX5" fmla="*/ 3993959 w 4085554"/>
              <a:gd name="connsiteY5" fmla="*/ 5147065 h 5780236"/>
              <a:gd name="connsiteX6" fmla="*/ 3995330 w 4085554"/>
              <a:gd name="connsiteY6" fmla="*/ 5237391 h 5780236"/>
              <a:gd name="connsiteX7" fmla="*/ 3905084 w 4085554"/>
              <a:gd name="connsiteY7" fmla="*/ 5237310 h 5780236"/>
              <a:gd name="connsiteX8" fmla="*/ 3905084 w 4085554"/>
              <a:gd name="connsiteY8" fmla="*/ 5327798 h 5780236"/>
              <a:gd name="connsiteX9" fmla="*/ 3816978 w 4085554"/>
              <a:gd name="connsiteY9" fmla="*/ 5330179 h 5780236"/>
              <a:gd name="connsiteX10" fmla="*/ 3814597 w 4085554"/>
              <a:gd name="connsiteY10" fmla="*/ 5420666 h 5780236"/>
              <a:gd name="connsiteX11" fmla="*/ 3724109 w 4085554"/>
              <a:gd name="connsiteY11" fmla="*/ 5423048 h 5780236"/>
              <a:gd name="connsiteX12" fmla="*/ 3724108 w 4085554"/>
              <a:gd name="connsiteY12" fmla="*/ 5506392 h 5780236"/>
              <a:gd name="connsiteX13" fmla="*/ 3633623 w 4085554"/>
              <a:gd name="connsiteY13" fmla="*/ 5508772 h 5780236"/>
              <a:gd name="connsiteX14" fmla="*/ 3633622 w 4085554"/>
              <a:gd name="connsiteY14" fmla="*/ 5599261 h 5780236"/>
              <a:gd name="connsiteX15" fmla="*/ 3540753 w 4085554"/>
              <a:gd name="connsiteY15" fmla="*/ 5594498 h 5780236"/>
              <a:gd name="connsiteX16" fmla="*/ 3543134 w 4085554"/>
              <a:gd name="connsiteY16" fmla="*/ 5687367 h 5780236"/>
              <a:gd name="connsiteX17" fmla="*/ 3455029 w 4085554"/>
              <a:gd name="connsiteY17" fmla="*/ 5687367 h 5780236"/>
              <a:gd name="connsiteX18" fmla="*/ 3455028 w 4085554"/>
              <a:gd name="connsiteY18" fmla="*/ 5777854 h 5780236"/>
              <a:gd name="connsiteX19" fmla="*/ 5735 w 4085554"/>
              <a:gd name="connsiteY19" fmla="*/ 5780236 h 5780236"/>
              <a:gd name="connsiteX20" fmla="*/ 6091 w 4085554"/>
              <a:gd name="connsiteY20" fmla="*/ 5079484 h 5780236"/>
              <a:gd name="connsiteX21" fmla="*/ 5926 w 4085554"/>
              <a:gd name="connsiteY21" fmla="*/ 4867379 h 5780236"/>
              <a:gd name="connsiteX22" fmla="*/ 3154 w 4085554"/>
              <a:gd name="connsiteY22" fmla="*/ 4867379 h 5780236"/>
              <a:gd name="connsiteX23" fmla="*/ 3154 w 4085554"/>
              <a:gd name="connsiteY23" fmla="*/ 3138646 h 5780236"/>
              <a:gd name="connsiteX24" fmla="*/ 3050 w 4085554"/>
              <a:gd name="connsiteY24" fmla="*/ 3090352 h 5780236"/>
              <a:gd name="connsiteX25" fmla="*/ 365 w 4085554"/>
              <a:gd name="connsiteY25" fmla="*/ 400468 h 5780236"/>
              <a:gd name="connsiteX26" fmla="*/ 3154 w 4085554"/>
              <a:gd name="connsiteY26" fmla="*/ 400440 h 5780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85554" h="5780236">
                <a:moveTo>
                  <a:pt x="3154" y="0"/>
                </a:moveTo>
                <a:lnTo>
                  <a:pt x="4085554" y="0"/>
                </a:lnTo>
                <a:lnTo>
                  <a:pt x="4085554" y="4867379"/>
                </a:lnTo>
                <a:lnTo>
                  <a:pt x="4083460" y="4867379"/>
                </a:lnTo>
                <a:lnTo>
                  <a:pt x="4083679" y="5146823"/>
                </a:lnTo>
                <a:lnTo>
                  <a:pt x="3993959" y="5147065"/>
                </a:lnTo>
                <a:cubicBezTo>
                  <a:pt x="3993623" y="5173205"/>
                  <a:pt x="3995666" y="5211251"/>
                  <a:pt x="3995330" y="5237391"/>
                </a:cubicBezTo>
                <a:lnTo>
                  <a:pt x="3905084" y="5237310"/>
                </a:lnTo>
                <a:lnTo>
                  <a:pt x="3905084" y="5327798"/>
                </a:lnTo>
                <a:lnTo>
                  <a:pt x="3816978" y="5330179"/>
                </a:lnTo>
                <a:cubicBezTo>
                  <a:pt x="3816185" y="5361135"/>
                  <a:pt x="3815390" y="5389710"/>
                  <a:pt x="3814597" y="5420666"/>
                </a:cubicBezTo>
                <a:lnTo>
                  <a:pt x="3724109" y="5423048"/>
                </a:lnTo>
                <a:cubicBezTo>
                  <a:pt x="3724109" y="5452417"/>
                  <a:pt x="3724108" y="5477023"/>
                  <a:pt x="3724108" y="5506392"/>
                </a:cubicBezTo>
                <a:lnTo>
                  <a:pt x="3633623" y="5508772"/>
                </a:lnTo>
                <a:cubicBezTo>
                  <a:pt x="3633623" y="5538935"/>
                  <a:pt x="3633622" y="5569098"/>
                  <a:pt x="3633622" y="5599261"/>
                </a:cubicBezTo>
                <a:lnTo>
                  <a:pt x="3540753" y="5594498"/>
                </a:lnTo>
                <a:cubicBezTo>
                  <a:pt x="3541547" y="5625454"/>
                  <a:pt x="3542340" y="5656411"/>
                  <a:pt x="3543134" y="5687367"/>
                </a:cubicBezTo>
                <a:lnTo>
                  <a:pt x="3455029" y="5687367"/>
                </a:lnTo>
                <a:cubicBezTo>
                  <a:pt x="3455029" y="5717529"/>
                  <a:pt x="3455028" y="5747692"/>
                  <a:pt x="3455028" y="5777854"/>
                </a:cubicBezTo>
                <a:lnTo>
                  <a:pt x="5735" y="5780236"/>
                </a:lnTo>
                <a:cubicBezTo>
                  <a:pt x="6033" y="5541714"/>
                  <a:pt x="6135" y="5308579"/>
                  <a:pt x="6091" y="5079484"/>
                </a:cubicBezTo>
                <a:lnTo>
                  <a:pt x="5926" y="4867379"/>
                </a:lnTo>
                <a:lnTo>
                  <a:pt x="3154" y="4867379"/>
                </a:lnTo>
                <a:lnTo>
                  <a:pt x="3154" y="3138646"/>
                </a:lnTo>
                <a:lnTo>
                  <a:pt x="3050" y="3090352"/>
                </a:lnTo>
                <a:cubicBezTo>
                  <a:pt x="1113" y="2222454"/>
                  <a:pt x="-826" y="1354556"/>
                  <a:pt x="365" y="400468"/>
                </a:cubicBezTo>
                <a:lnTo>
                  <a:pt x="3154" y="40044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tIns="360000" anchor="t" anchorCtr="1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0" y="1078086"/>
            <a:ext cx="8910000" cy="577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hthoek 9"/>
          <p:cNvSpPr/>
          <p:nvPr/>
        </p:nvSpPr>
        <p:spPr>
          <a:xfrm>
            <a:off x="8622000" y="1080000"/>
            <a:ext cx="288000" cy="57760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11" descr="KVDL_Trap_15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991933" y="5953938"/>
            <a:ext cx="1152067" cy="902148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14400" y="1209228"/>
            <a:ext cx="7321759" cy="658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12594" y="2213119"/>
            <a:ext cx="7323565" cy="4160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914400" y="6478031"/>
            <a:ext cx="1955800" cy="229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fld id="{918E81A1-9F16-49BF-85F6-AD38D23C1188}" type="datetimeFigureOut">
              <a:rPr lang="nl-NL" smtClean="0"/>
              <a:t>11-5-2017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870199" y="6478031"/>
            <a:ext cx="4496785" cy="229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2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532751" y="6478031"/>
            <a:ext cx="382197" cy="2297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ts val="1200"/>
              </a:lnSpc>
              <a:defRPr sz="1200">
                <a:solidFill>
                  <a:schemeClr val="tx1"/>
                </a:solidFill>
              </a:defRPr>
            </a:lvl1pPr>
          </a:lstStyle>
          <a:p>
            <a:fld id="{69018EEC-0EA8-4DC2-9832-91D13393695D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 descr="KVDL_Logo_300.png"/>
          <p:cNvPicPr>
            <a:picLocks noChangeAspect="1"/>
          </p:cNvPicPr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817152" y="250400"/>
            <a:ext cx="3029813" cy="5242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1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457200" rtl="0" eaLnBrk="1" latinLnBrk="0" hangingPunct="1">
        <a:lnSpc>
          <a:spcPts val="2700"/>
        </a:lnSpc>
        <a:spcBef>
          <a:spcPts val="200"/>
        </a:spcBef>
        <a:buFont typeface="Wingdings" charset="2"/>
        <a:buChar char="§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04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720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720000" indent="-216000" algn="l" defTabSz="457200" rtl="0" eaLnBrk="1" latinLnBrk="0" hangingPunct="1">
        <a:lnSpc>
          <a:spcPts val="2200"/>
        </a:lnSpc>
        <a:spcBef>
          <a:spcPts val="0"/>
        </a:spcBef>
        <a:buFont typeface="Wingdings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Software en het Weens Koopverdrag</a:t>
            </a:r>
            <a:endParaRPr lang="nl-N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200" i="1" dirty="0"/>
              <a:t>NTHR Congres 25 jaar nieuw vermogensrecht én 25 jaar Weens Koopverdrag in </a:t>
            </a:r>
            <a:r>
              <a:rPr lang="nl-NL" sz="1200" i="1" dirty="0" smtClean="0"/>
              <a:t>Nederland</a:t>
            </a:r>
          </a:p>
          <a:p>
            <a:r>
              <a:rPr lang="nl-NL" sz="1200" i="1" dirty="0" smtClean="0"/>
              <a:t>12 mei 2017</a:t>
            </a:r>
            <a:endParaRPr lang="nl-NL" sz="1200" i="1" dirty="0"/>
          </a:p>
          <a:p>
            <a:endParaRPr lang="nl-NL" dirty="0"/>
          </a:p>
          <a:p>
            <a:r>
              <a:rPr lang="nl-NL" dirty="0" smtClean="0"/>
              <a:t>Reinoud Westerdijk</a:t>
            </a:r>
            <a:endParaRPr lang="nl-NL" dirty="0"/>
          </a:p>
          <a:p>
            <a:endParaRPr lang="nl-NL" dirty="0"/>
          </a:p>
        </p:txBody>
      </p:sp>
      <p:cxnSp>
        <p:nvCxnSpPr>
          <p:cNvPr id="2" name="Rechte verbindingslijn 1"/>
          <p:cNvCxnSpPr/>
          <p:nvPr/>
        </p:nvCxnSpPr>
        <p:spPr>
          <a:xfrm>
            <a:off x="0" y="0"/>
            <a:ext cx="25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chte verbindingslijn 2"/>
          <p:cNvCxnSpPr/>
          <p:nvPr/>
        </p:nvCxnSpPr>
        <p:spPr>
          <a:xfrm>
            <a:off x="0" y="0"/>
            <a:ext cx="25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0" y="0"/>
            <a:ext cx="2540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2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Hof van Justitie 3 juli 2012 (</a:t>
            </a:r>
            <a:r>
              <a:rPr lang="nl-NL" i="1" dirty="0" err="1" smtClean="0"/>
              <a:t>UsedSoft</a:t>
            </a:r>
            <a:r>
              <a:rPr lang="nl-NL" dirty="0" smtClean="0"/>
              <a:t>) (2)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Ratio:</a:t>
            </a:r>
          </a:p>
          <a:p>
            <a:pPr lvl="1"/>
            <a:r>
              <a:rPr lang="nl-NL" dirty="0"/>
              <a:t>vrij verkeer van goederen binnen de Europese </a:t>
            </a:r>
            <a:r>
              <a:rPr lang="nl-NL" dirty="0" smtClean="0"/>
              <a:t>Unie</a:t>
            </a:r>
          </a:p>
          <a:p>
            <a:pPr lvl="1"/>
            <a:r>
              <a:rPr lang="nl-NL" dirty="0" smtClean="0"/>
              <a:t>door overdracht eigendom vindt de </a:t>
            </a:r>
            <a:r>
              <a:rPr lang="nl-NL" dirty="0"/>
              <a:t>uitputtingsregel </a:t>
            </a:r>
            <a:r>
              <a:rPr lang="nl-NL" dirty="0" smtClean="0"/>
              <a:t>toepassing</a:t>
            </a:r>
          </a:p>
          <a:p>
            <a:pPr lvl="1"/>
            <a:r>
              <a:rPr lang="nl-NL" dirty="0" smtClean="0"/>
              <a:t>daardoor is wederverkoop toegestaan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3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Conclusies toepasselijkheid kooprecht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Transactie</a:t>
            </a:r>
            <a:r>
              <a:rPr lang="en-US" dirty="0" smtClean="0"/>
              <a:t>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r>
              <a:rPr lang="en-US" dirty="0" smtClean="0"/>
              <a:t> van </a:t>
            </a:r>
            <a:r>
              <a:rPr lang="en-US" dirty="0" err="1" smtClean="0"/>
              <a:t>koop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eenmalige</a:t>
            </a:r>
            <a:r>
              <a:rPr lang="en-US" dirty="0" smtClean="0"/>
              <a:t> </a:t>
            </a:r>
            <a:r>
              <a:rPr lang="en-US" dirty="0" smtClean="0"/>
              <a:t>betaling</a:t>
            </a:r>
          </a:p>
          <a:p>
            <a:pPr lvl="1"/>
            <a:r>
              <a:rPr lang="en-US" dirty="0" err="1" smtClean="0"/>
              <a:t>gebruiksrecht</a:t>
            </a:r>
            <a:r>
              <a:rPr lang="en-US" dirty="0" smtClean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onbeperkte</a:t>
            </a:r>
            <a:r>
              <a:rPr lang="en-US" dirty="0" smtClean="0"/>
              <a:t> </a:t>
            </a:r>
            <a:r>
              <a:rPr lang="en-US" dirty="0" err="1" smtClean="0"/>
              <a:t>duur</a:t>
            </a:r>
            <a:endParaRPr lang="en-US" dirty="0" smtClean="0"/>
          </a:p>
          <a:p>
            <a:pPr lvl="1"/>
            <a:r>
              <a:rPr lang="en-US" dirty="0" smtClean="0"/>
              <a:t>levering via </a:t>
            </a:r>
            <a:r>
              <a:rPr lang="en-US" dirty="0" err="1" smtClean="0"/>
              <a:t>fysieke</a:t>
            </a:r>
            <a:r>
              <a:rPr lang="en-US" dirty="0" smtClean="0"/>
              <a:t> </a:t>
            </a:r>
            <a:r>
              <a:rPr lang="en-US" dirty="0" err="1" smtClean="0"/>
              <a:t>drager</a:t>
            </a:r>
            <a:r>
              <a:rPr lang="en-US" dirty="0" smtClean="0"/>
              <a:t> of download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endParaRPr lang="en-US" dirty="0" smtClean="0"/>
          </a:p>
          <a:p>
            <a:r>
              <a:rPr lang="en-US" dirty="0" err="1" smtClean="0"/>
              <a:t>Kooprecht</a:t>
            </a:r>
            <a:r>
              <a:rPr lang="en-US" dirty="0" smtClean="0"/>
              <a:t> van </a:t>
            </a:r>
            <a:r>
              <a:rPr lang="en-US" dirty="0" err="1" smtClean="0"/>
              <a:t>toepassing</a:t>
            </a:r>
            <a:r>
              <a:rPr lang="en-US" dirty="0" smtClean="0"/>
              <a:t>, 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analoog</a:t>
            </a:r>
            <a:r>
              <a:rPr lang="en-US" dirty="0" smtClean="0"/>
              <a:t> (HR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gelaagde</a:t>
            </a:r>
            <a:r>
              <a:rPr lang="en-US" dirty="0" smtClean="0"/>
              <a:t> </a:t>
            </a:r>
            <a:r>
              <a:rPr lang="en-US" dirty="0" err="1" smtClean="0"/>
              <a:t>structuur</a:t>
            </a:r>
            <a:r>
              <a:rPr lang="en-US" dirty="0" smtClean="0"/>
              <a:t> BW: </a:t>
            </a:r>
            <a:r>
              <a:rPr lang="en-US" dirty="0" err="1" smtClean="0"/>
              <a:t>eens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zaak</a:t>
            </a:r>
            <a:r>
              <a:rPr lang="en-US" dirty="0" smtClean="0"/>
              <a:t>,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zaak</a:t>
            </a:r>
            <a:endParaRPr lang="en-US" dirty="0" smtClean="0"/>
          </a:p>
          <a:p>
            <a:pPr lvl="1"/>
            <a:r>
              <a:rPr lang="en-US" dirty="0" err="1" smtClean="0"/>
              <a:t>terzijde</a:t>
            </a:r>
            <a:r>
              <a:rPr lang="en-US" dirty="0" smtClean="0"/>
              <a:t>: </a:t>
            </a:r>
            <a:r>
              <a:rPr lang="en-US" dirty="0" err="1" smtClean="0"/>
              <a:t>inmiddels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consumentenkoop</a:t>
            </a:r>
            <a:r>
              <a:rPr lang="en-US" dirty="0" smtClean="0"/>
              <a:t> </a:t>
            </a:r>
            <a:r>
              <a:rPr lang="en-US" dirty="0" err="1" smtClean="0"/>
              <a:t>opgelost</a:t>
            </a:r>
            <a:r>
              <a:rPr lang="en-US" dirty="0" smtClean="0"/>
              <a:t> door </a:t>
            </a:r>
            <a:r>
              <a:rPr lang="en-US" dirty="0" err="1" smtClean="0"/>
              <a:t>introductie</a:t>
            </a:r>
            <a:r>
              <a:rPr lang="en-US" dirty="0" smtClean="0"/>
              <a:t> </a:t>
            </a:r>
            <a:r>
              <a:rPr lang="en-US" dirty="0" err="1" smtClean="0"/>
              <a:t>toepasselijkheid</a:t>
            </a:r>
            <a:r>
              <a:rPr lang="en-US" dirty="0" smtClean="0"/>
              <a:t> </a:t>
            </a:r>
            <a:r>
              <a:rPr lang="en-US" dirty="0" err="1" smtClean="0"/>
              <a:t>kooprecht</a:t>
            </a:r>
            <a:r>
              <a:rPr lang="en-US" dirty="0" smtClean="0"/>
              <a:t> op “</a:t>
            </a:r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inhoud</a:t>
            </a:r>
            <a:r>
              <a:rPr lang="en-US" dirty="0" smtClean="0"/>
              <a:t>” (art. 7:5 lid 5 BW)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1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Toepasselijkheid</a:t>
            </a:r>
            <a:r>
              <a:rPr lang="en-US" dirty="0" smtClean="0"/>
              <a:t> van het Weens </a:t>
            </a:r>
            <a:r>
              <a:rPr lang="en-US" dirty="0" err="1" smtClean="0"/>
              <a:t>Koopverdrag</a:t>
            </a:r>
            <a:r>
              <a:rPr lang="en-US" dirty="0" smtClean="0"/>
              <a:t> op software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81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Literatuur overwegend vóór toepasselijkheid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Zie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r>
              <a:rPr lang="en-US" dirty="0" smtClean="0"/>
              <a:t> in </a:t>
            </a:r>
            <a:r>
              <a:rPr lang="en-US" dirty="0" err="1" smtClean="0"/>
              <a:t>Nederlands</a:t>
            </a:r>
            <a:r>
              <a:rPr lang="en-US" dirty="0" smtClean="0"/>
              <a:t> </a:t>
            </a:r>
            <a:r>
              <a:rPr lang="en-US" dirty="0" err="1" smtClean="0"/>
              <a:t>Tijdschrift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Handelsrecht</a:t>
            </a:r>
            <a:r>
              <a:rPr lang="en-US" dirty="0" smtClean="0"/>
              <a:t> 2017-3</a:t>
            </a:r>
          </a:p>
          <a:p>
            <a:r>
              <a:rPr lang="en-US" dirty="0" err="1" smtClean="0"/>
              <a:t>Verschillende</a:t>
            </a:r>
            <a:r>
              <a:rPr lang="en-US" dirty="0" smtClean="0"/>
              <a:t> </a:t>
            </a:r>
            <a:r>
              <a:rPr lang="en-US" dirty="0" err="1" smtClean="0"/>
              <a:t>overwegingen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ratio Weens Koopverdrag (</a:t>
            </a:r>
            <a:r>
              <a:rPr lang="en-US" dirty="0" err="1" smtClean="0"/>
              <a:t>ontwikkeling</a:t>
            </a:r>
            <a:r>
              <a:rPr lang="en-US" dirty="0" smtClean="0"/>
              <a:t> international </a:t>
            </a:r>
            <a:r>
              <a:rPr lang="en-US" dirty="0" err="1" smtClean="0"/>
              <a:t>handel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belang</a:t>
            </a:r>
            <a:r>
              <a:rPr lang="en-US" dirty="0" smtClean="0"/>
              <a:t> software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internationale</a:t>
            </a:r>
            <a:r>
              <a:rPr lang="en-US" dirty="0" smtClean="0"/>
              <a:t> </a:t>
            </a:r>
            <a:r>
              <a:rPr lang="en-US" dirty="0" err="1" smtClean="0"/>
              <a:t>handel</a:t>
            </a:r>
            <a:endParaRPr lang="en-US" dirty="0" smtClean="0"/>
          </a:p>
          <a:p>
            <a:pPr lvl="1"/>
            <a:r>
              <a:rPr lang="en-US" dirty="0" smtClean="0"/>
              <a:t>levering via download of </a:t>
            </a:r>
            <a:r>
              <a:rPr lang="en-US" dirty="0" err="1" smtClean="0"/>
              <a:t>fysieke</a:t>
            </a:r>
            <a:r>
              <a:rPr lang="en-US" dirty="0" smtClean="0"/>
              <a:t> dragger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doorslaggevend</a:t>
            </a:r>
            <a:endParaRPr lang="en-US" dirty="0" smtClean="0"/>
          </a:p>
          <a:p>
            <a:pPr lvl="1"/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18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Nederlandse rechtspraak is duidelijk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Twee </a:t>
            </a:r>
            <a:r>
              <a:rPr lang="en-US" dirty="0" err="1" smtClean="0"/>
              <a:t>uitspraken</a:t>
            </a:r>
            <a:r>
              <a:rPr lang="en-US" dirty="0" smtClean="0"/>
              <a:t>: </a:t>
            </a:r>
            <a:r>
              <a:rPr lang="en-US" dirty="0" err="1" smtClean="0"/>
              <a:t>toepasselijkheid</a:t>
            </a:r>
            <a:r>
              <a:rPr lang="en-US" dirty="0" smtClean="0"/>
              <a:t> Weens </a:t>
            </a:r>
            <a:r>
              <a:rPr lang="en-US" dirty="0" err="1" smtClean="0"/>
              <a:t>Koopvedrarg</a:t>
            </a:r>
            <a:r>
              <a:rPr lang="en-US" dirty="0" smtClean="0"/>
              <a:t> </a:t>
            </a:r>
            <a:r>
              <a:rPr lang="en-US" dirty="0" err="1" smtClean="0"/>
              <a:t>wordt</a:t>
            </a:r>
            <a:r>
              <a:rPr lang="en-US" dirty="0" smtClean="0"/>
              <a:t> in </a:t>
            </a:r>
            <a:r>
              <a:rPr lang="en-US" dirty="0" err="1" smtClean="0"/>
              <a:t>beide</a:t>
            </a:r>
            <a:r>
              <a:rPr lang="en-US" dirty="0" smtClean="0"/>
              <a:t> </a:t>
            </a:r>
            <a:r>
              <a:rPr lang="en-US" dirty="0" err="1" smtClean="0"/>
              <a:t>zaken</a:t>
            </a:r>
            <a:r>
              <a:rPr lang="en-US" dirty="0" smtClean="0"/>
              <a:t> </a:t>
            </a:r>
            <a:r>
              <a:rPr lang="en-US" dirty="0" err="1" smtClean="0"/>
              <a:t>aangenomen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Rechtbank</a:t>
            </a:r>
            <a:r>
              <a:rPr lang="en-US" dirty="0" smtClean="0"/>
              <a:t> </a:t>
            </a:r>
            <a:r>
              <a:rPr lang="en-US" dirty="0" smtClean="0"/>
              <a:t>Arnhem 28 </a:t>
            </a:r>
            <a:r>
              <a:rPr lang="en-US" dirty="0" err="1" smtClean="0"/>
              <a:t>juni</a:t>
            </a:r>
            <a:r>
              <a:rPr lang="en-US" dirty="0" smtClean="0"/>
              <a:t> </a:t>
            </a:r>
            <a:r>
              <a:rPr lang="en-US" dirty="0" smtClean="0"/>
              <a:t>2006 </a:t>
            </a: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summier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/>
              <a:t>software is </a:t>
            </a:r>
            <a:r>
              <a:rPr lang="en-US" dirty="0" err="1" smtClean="0"/>
              <a:t>zaak</a:t>
            </a:r>
            <a:r>
              <a:rPr lang="en-US" dirty="0" smtClean="0"/>
              <a:t> (</a:t>
            </a:r>
            <a:r>
              <a:rPr lang="en-US" dirty="0" err="1" smtClean="0"/>
              <a:t>onder</a:t>
            </a:r>
            <a:r>
              <a:rPr lang="en-US" dirty="0" smtClean="0"/>
              <a:t> </a:t>
            </a:r>
            <a:r>
              <a:rPr lang="en-US" dirty="0" err="1" smtClean="0"/>
              <a:t>verwijzing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literatuur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art. 3 lid 1 WKV: </a:t>
            </a:r>
            <a:r>
              <a:rPr lang="nl-NL" dirty="0"/>
              <a:t>ook overeenkomsten </a:t>
            </a:r>
            <a:r>
              <a:rPr lang="nl-NL" dirty="0" smtClean="0"/>
              <a:t>betreffende te </a:t>
            </a:r>
            <a:r>
              <a:rPr lang="nl-NL" dirty="0"/>
              <a:t>vervaardigen of voort te brengen roerende </a:t>
            </a:r>
            <a:r>
              <a:rPr lang="nl-NL" dirty="0" smtClean="0"/>
              <a:t>zaken vallen onder WKV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Rechtbank</a:t>
            </a:r>
            <a:r>
              <a:rPr lang="en-US" dirty="0" smtClean="0"/>
              <a:t> </a:t>
            </a:r>
            <a:r>
              <a:rPr lang="en-US" dirty="0" err="1" smtClean="0"/>
              <a:t>Midden</a:t>
            </a:r>
            <a:r>
              <a:rPr lang="en-US" dirty="0" smtClean="0"/>
              <a:t>-Nederland 25 </a:t>
            </a:r>
            <a:r>
              <a:rPr lang="en-US" dirty="0" err="1" smtClean="0"/>
              <a:t>maart</a:t>
            </a:r>
            <a:r>
              <a:rPr lang="en-US" dirty="0" smtClean="0"/>
              <a:t> 2015 </a:t>
            </a:r>
            <a:r>
              <a:rPr lang="en-US" dirty="0" err="1" smtClean="0"/>
              <a:t>geeft</a:t>
            </a:r>
            <a:r>
              <a:rPr lang="en-US" dirty="0" smtClean="0"/>
              <a:t> </a:t>
            </a:r>
            <a:r>
              <a:rPr lang="en-US" dirty="0" err="1" smtClean="0"/>
              <a:t>betere</a:t>
            </a:r>
            <a:r>
              <a:rPr lang="en-US" dirty="0" smtClean="0"/>
              <a:t> </a:t>
            </a:r>
            <a:r>
              <a:rPr lang="en-US" dirty="0" err="1" smtClean="0"/>
              <a:t>onderbouwing</a:t>
            </a:r>
            <a:endParaRPr lang="en-US" dirty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20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Rechtbank Midden-Nederland 25 maart 2015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Uitgaan van ruime definitie ‘roerende </a:t>
            </a:r>
            <a:r>
              <a:rPr lang="nl-NL" dirty="0" smtClean="0"/>
              <a:t>zaak’</a:t>
            </a:r>
          </a:p>
          <a:p>
            <a:pPr lvl="1"/>
            <a:r>
              <a:rPr lang="nl-NL" dirty="0" smtClean="0"/>
              <a:t>op </a:t>
            </a:r>
            <a:r>
              <a:rPr lang="nl-NL" dirty="0"/>
              <a:t>grond van doel </a:t>
            </a:r>
            <a:r>
              <a:rPr lang="nl-NL" dirty="0" smtClean="0"/>
              <a:t>Weens Koopverdrag om </a:t>
            </a:r>
            <a:r>
              <a:rPr lang="nl-NL" dirty="0"/>
              <a:t>juridische </a:t>
            </a:r>
            <a:r>
              <a:rPr lang="nl-NL" dirty="0" smtClean="0"/>
              <a:t>belemmeringen in </a:t>
            </a:r>
            <a:r>
              <a:rPr lang="nl-NL" dirty="0"/>
              <a:t>de internationale handel weg te </a:t>
            </a:r>
            <a:r>
              <a:rPr lang="nl-NL" dirty="0" smtClean="0"/>
              <a:t>nemen</a:t>
            </a:r>
          </a:p>
          <a:p>
            <a:pPr lvl="1"/>
            <a:r>
              <a:rPr lang="nl-NL" dirty="0"/>
              <a:t>ook onstoffelijke zaken, </a:t>
            </a:r>
            <a:r>
              <a:rPr lang="nl-NL" dirty="0" smtClean="0"/>
              <a:t>zoals software </a:t>
            </a:r>
            <a:r>
              <a:rPr lang="nl-NL" dirty="0"/>
              <a:t>die niet op een materiële drager is </a:t>
            </a:r>
            <a:r>
              <a:rPr lang="nl-NL" dirty="0" smtClean="0"/>
              <a:t>opgeslagen</a:t>
            </a:r>
          </a:p>
          <a:p>
            <a:r>
              <a:rPr lang="nl-NL" dirty="0" smtClean="0"/>
              <a:t>Aard van de overeenkomst</a:t>
            </a:r>
          </a:p>
          <a:p>
            <a:pPr lvl="1"/>
            <a:r>
              <a:rPr lang="nl-NL" dirty="0" smtClean="0"/>
              <a:t>Rechtbank volgt redenering </a:t>
            </a:r>
            <a:r>
              <a:rPr lang="nl-NL" i="1" dirty="0" smtClean="0"/>
              <a:t>Beeldbrigade</a:t>
            </a:r>
            <a:r>
              <a:rPr lang="nl-NL" dirty="0" smtClean="0"/>
              <a:t> en </a:t>
            </a:r>
            <a:r>
              <a:rPr lang="nl-NL" i="1" dirty="0" err="1" smtClean="0"/>
              <a:t>UsedSoft</a:t>
            </a:r>
            <a:endParaRPr lang="nl-NL" i="1" dirty="0" smtClean="0"/>
          </a:p>
          <a:p>
            <a:pPr lvl="1"/>
            <a:r>
              <a:rPr lang="nl-NL" dirty="0" smtClean="0"/>
              <a:t>bestaan van beperkingen op grond van IE-recht niet van belang</a:t>
            </a:r>
          </a:p>
          <a:p>
            <a:pPr lvl="1"/>
            <a:r>
              <a:rPr lang="nl-NL" dirty="0" smtClean="0"/>
              <a:t>levering via download ook gedekt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11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Weens Koopverdrag van toepassing op </a:t>
            </a:r>
            <a:r>
              <a:rPr lang="nl-NL" dirty="0" smtClean="0"/>
              <a:t>software</a:t>
            </a:r>
            <a:endParaRPr lang="nl-NL" dirty="0" smtClean="0"/>
          </a:p>
          <a:p>
            <a:r>
              <a:rPr lang="nl-NL" dirty="0" smtClean="0"/>
              <a:t>Afhankelijk van aard </a:t>
            </a:r>
            <a:r>
              <a:rPr lang="nl-NL" dirty="0" smtClean="0"/>
              <a:t>overeenkomst</a:t>
            </a:r>
            <a:endParaRPr lang="nl-NL" dirty="0" smtClean="0"/>
          </a:p>
          <a:p>
            <a:pPr lvl="1"/>
            <a:r>
              <a:rPr lang="nl-NL" dirty="0" smtClean="0"/>
              <a:t>Ook bepalend voor toepasselijkheid op maatwerk</a:t>
            </a:r>
            <a:r>
              <a:rPr lang="nl-NL" dirty="0" smtClean="0"/>
              <a:t>-software (art. 3 lid 2 Weens Kopverdrag)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0028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1454529" y="1313459"/>
            <a:ext cx="21262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1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Vragen?</a:t>
            </a:r>
            <a:endParaRPr lang="nl-NL" sz="21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1" name="Groep 10"/>
          <p:cNvGrpSpPr/>
          <p:nvPr/>
        </p:nvGrpSpPr>
        <p:grpSpPr>
          <a:xfrm>
            <a:off x="1475656" y="2060848"/>
            <a:ext cx="2413470" cy="2099265"/>
            <a:chOff x="4796174" y="2060848"/>
            <a:chExt cx="2413470" cy="2099265"/>
          </a:xfrm>
        </p:grpSpPr>
        <p:sp>
          <p:nvSpPr>
            <p:cNvPr id="6" name="Tekstvak 5"/>
            <p:cNvSpPr txBox="1"/>
            <p:nvPr/>
          </p:nvSpPr>
          <p:spPr>
            <a:xfrm>
              <a:off x="4796174" y="3790781"/>
              <a:ext cx="2413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 smtClean="0">
                  <a:solidFill>
                    <a:schemeClr val="bg1"/>
                  </a:solidFill>
                </a:rPr>
                <a:t>Reinoud Westerdijk</a:t>
              </a:r>
              <a:endParaRPr lang="nl-NL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https://parc.kvdl.nl/secties/StafMarketing/CVs/Pasfoto's%20kleur%20300x300%20(nieuw)/Reinoud%20Westerdij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2060848"/>
              <a:ext cx="1668255" cy="16682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kstvak 17"/>
          <p:cNvSpPr txBox="1"/>
          <p:nvPr/>
        </p:nvSpPr>
        <p:spPr>
          <a:xfrm>
            <a:off x="1475656" y="4479503"/>
            <a:ext cx="243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>
                <a:solidFill>
                  <a:schemeClr val="bg1"/>
                </a:solidFill>
              </a:rPr>
              <a:t>reinoud.westerdijk@kvdl.com</a:t>
            </a:r>
          </a:p>
          <a:p>
            <a:r>
              <a:rPr lang="nl-NL" sz="1200" dirty="0" smtClean="0">
                <a:solidFill>
                  <a:schemeClr val="bg1"/>
                </a:solidFill>
              </a:rPr>
              <a:t>020-5506 638</a:t>
            </a:r>
          </a:p>
        </p:txBody>
      </p:sp>
    </p:spTree>
    <p:extLst>
      <p:ext uri="{BB962C8B-B14F-4D97-AF65-F5344CB8AC3E}">
        <p14:creationId xmlns:p14="http://schemas.microsoft.com/office/powerpoint/2010/main" val="286094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Juridische</a:t>
            </a:r>
            <a:r>
              <a:rPr lang="en-US" dirty="0" smtClean="0"/>
              <a:t> status van software: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discussie</a:t>
            </a:r>
            <a:endParaRPr lang="en-US" dirty="0" smtClean="0"/>
          </a:p>
          <a:p>
            <a:r>
              <a:rPr lang="en-US" dirty="0" err="1" smtClean="0"/>
              <a:t>Roerende</a:t>
            </a:r>
            <a:r>
              <a:rPr lang="en-US" dirty="0" smtClean="0"/>
              <a:t> </a:t>
            </a:r>
            <a:r>
              <a:rPr lang="en-US" dirty="0" err="1" smtClean="0"/>
              <a:t>zaak</a:t>
            </a:r>
            <a:r>
              <a:rPr lang="en-US" dirty="0" smtClean="0"/>
              <a:t> in het Weens Koopverdrag</a:t>
            </a:r>
          </a:p>
          <a:p>
            <a:r>
              <a:rPr lang="en-US" dirty="0" err="1" smtClean="0"/>
              <a:t>Toepasselijkheid</a:t>
            </a:r>
            <a:r>
              <a:rPr lang="en-US" dirty="0" smtClean="0"/>
              <a:t> van het </a:t>
            </a:r>
            <a:r>
              <a:rPr lang="en-US" dirty="0" err="1" smtClean="0"/>
              <a:t>kooprecht</a:t>
            </a:r>
            <a:r>
              <a:rPr lang="en-US" dirty="0" smtClean="0"/>
              <a:t> op software</a:t>
            </a:r>
          </a:p>
          <a:p>
            <a:r>
              <a:rPr lang="en-US" dirty="0" err="1" smtClean="0"/>
              <a:t>Toepasselijkheid</a:t>
            </a:r>
            <a:r>
              <a:rPr lang="en-US" dirty="0" smtClean="0"/>
              <a:t> van het Weens </a:t>
            </a:r>
            <a:r>
              <a:rPr lang="en-US" dirty="0" err="1" smtClean="0"/>
              <a:t>Koopverdrag</a:t>
            </a:r>
            <a:r>
              <a:rPr lang="en-US" dirty="0" smtClean="0"/>
              <a:t> op software 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494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Roerende</a:t>
            </a:r>
            <a:r>
              <a:rPr lang="en-US" dirty="0"/>
              <a:t> </a:t>
            </a:r>
            <a:r>
              <a:rPr lang="en-US" dirty="0" err="1"/>
              <a:t>zaak</a:t>
            </a:r>
            <a:r>
              <a:rPr lang="en-US" dirty="0"/>
              <a:t> in het Weens </a:t>
            </a:r>
            <a:r>
              <a:rPr lang="en-US" dirty="0" err="1"/>
              <a:t>Koopverdrag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91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Roerende zaak in het Weens Koopverdrag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</a:t>
            </a:r>
            <a:r>
              <a:rPr lang="nl-NL" dirty="0"/>
              <a:t>eigen rechtsorde van het Weens </a:t>
            </a:r>
            <a:r>
              <a:rPr lang="nl-NL" dirty="0" smtClean="0"/>
              <a:t>Koopverdrag</a:t>
            </a:r>
          </a:p>
          <a:p>
            <a:pPr lvl="1"/>
            <a:r>
              <a:rPr lang="nl-NL" dirty="0" smtClean="0"/>
              <a:t>Autonome uitleg</a:t>
            </a:r>
          </a:p>
          <a:p>
            <a:pPr lvl="1"/>
            <a:r>
              <a:rPr lang="nl-NL" dirty="0" smtClean="0"/>
              <a:t>Uitleg conform algemene beginselen preambule</a:t>
            </a:r>
          </a:p>
          <a:p>
            <a:pPr lvl="2"/>
            <a:r>
              <a:rPr lang="nl-NL" dirty="0"/>
              <a:t>ontwikkeling van de internationale </a:t>
            </a:r>
            <a:r>
              <a:rPr lang="nl-NL" dirty="0" smtClean="0"/>
              <a:t>handel</a:t>
            </a:r>
            <a:endParaRPr lang="nl-NL" dirty="0"/>
          </a:p>
          <a:p>
            <a:pPr lvl="2"/>
            <a:r>
              <a:rPr lang="nl-NL" dirty="0"/>
              <a:t>gelijkheid en wederzijds voordeel ter bevordering </a:t>
            </a:r>
            <a:r>
              <a:rPr lang="nl-NL" dirty="0" smtClean="0"/>
              <a:t>van vriendschappelijke </a:t>
            </a:r>
            <a:r>
              <a:rPr lang="nl-NL" dirty="0"/>
              <a:t>betrekkingen tussen de verdragsstaten</a:t>
            </a:r>
          </a:p>
          <a:p>
            <a:pPr lvl="2"/>
            <a:r>
              <a:rPr lang="nl-NL" dirty="0" smtClean="0"/>
              <a:t>wegnemen juridische </a:t>
            </a:r>
            <a:r>
              <a:rPr lang="nl-NL" dirty="0"/>
              <a:t>belemmeringen in </a:t>
            </a:r>
            <a:r>
              <a:rPr lang="nl-NL" dirty="0" smtClean="0"/>
              <a:t>internationale handel</a:t>
            </a:r>
            <a:endParaRPr lang="nl-NL" dirty="0"/>
          </a:p>
          <a:p>
            <a:r>
              <a:rPr lang="nl-NL" dirty="0" smtClean="0"/>
              <a:t>Uitgesloten: consumentenkoop</a:t>
            </a:r>
          </a:p>
          <a:p>
            <a:pPr lvl="1"/>
            <a:r>
              <a:rPr lang="nl-NL" dirty="0" smtClean="0"/>
              <a:t>Want nationale regeling</a:t>
            </a:r>
          </a:p>
          <a:p>
            <a:pPr lvl="1"/>
            <a:endParaRPr lang="nl-NL" dirty="0"/>
          </a:p>
          <a:p>
            <a:endParaRPr lang="nl-NL" dirty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637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Roerende zaak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definitie</a:t>
            </a:r>
          </a:p>
          <a:p>
            <a:r>
              <a:rPr lang="nl-NL" dirty="0" smtClean="0"/>
              <a:t>Aanwijzingen</a:t>
            </a:r>
            <a:r>
              <a:rPr lang="nl-NL" dirty="0"/>
              <a:t> </a:t>
            </a:r>
            <a:r>
              <a:rPr lang="nl-NL" dirty="0" smtClean="0"/>
              <a:t>in verdrag:</a:t>
            </a:r>
          </a:p>
          <a:p>
            <a:pPr lvl="1"/>
            <a:r>
              <a:rPr lang="nl-NL" dirty="0" smtClean="0"/>
              <a:t>zaak </a:t>
            </a:r>
            <a:r>
              <a:rPr lang="nl-NL" dirty="0" smtClean="0"/>
              <a:t>moet worden geleverd en eigendom overgedragen (art. 30-35)</a:t>
            </a:r>
          </a:p>
          <a:p>
            <a:pPr lvl="1"/>
            <a:r>
              <a:rPr lang="nl-NL" dirty="0" smtClean="0"/>
              <a:t>koper </a:t>
            </a:r>
            <a:r>
              <a:rPr lang="nl-NL" dirty="0" smtClean="0"/>
              <a:t>moet zaak in ontvangst nemen (art. 53)</a:t>
            </a:r>
          </a:p>
          <a:p>
            <a:r>
              <a:rPr lang="nl-NL" dirty="0" smtClean="0"/>
              <a:t>Impliciet: zaak is roerend en verplaatsbaar</a:t>
            </a:r>
          </a:p>
          <a:p>
            <a:endParaRPr lang="nl-NL" dirty="0"/>
          </a:p>
          <a:p>
            <a:r>
              <a:rPr lang="nl-NL" dirty="0" smtClean="0"/>
              <a:t>Software:</a:t>
            </a:r>
          </a:p>
          <a:p>
            <a:pPr lvl="1"/>
            <a:r>
              <a:rPr lang="nl-NL" dirty="0" smtClean="0"/>
              <a:t>verschillende </a:t>
            </a:r>
            <a:r>
              <a:rPr lang="nl-NL" dirty="0"/>
              <a:t>kwalificaties: onstoffelijk, informatie</a:t>
            </a:r>
          </a:p>
          <a:p>
            <a:pPr lvl="1"/>
            <a:r>
              <a:rPr lang="nl-NL" dirty="0" smtClean="0"/>
              <a:t>een </a:t>
            </a:r>
            <a:r>
              <a:rPr lang="nl-NL" dirty="0"/>
              <a:t>set instructies gericht op een gegevensverwerkende </a:t>
            </a:r>
            <a:r>
              <a:rPr lang="nl-NL" dirty="0" smtClean="0"/>
              <a:t>eenheid</a:t>
            </a:r>
          </a:p>
          <a:p>
            <a:pPr lvl="1"/>
            <a:r>
              <a:rPr lang="nl-NL" dirty="0" smtClean="0"/>
              <a:t>om </a:t>
            </a:r>
            <a:r>
              <a:rPr lang="nl-NL" dirty="0"/>
              <a:t>te kunnen werken dient software te zijn vastgelegd op een materiële drager en is het als zodanig opgenomen in het werkgeheugen van de gegevensverwerkende eenheid</a:t>
            </a:r>
          </a:p>
          <a:p>
            <a:pPr lvl="1"/>
            <a:endParaRPr lang="nl-NL" dirty="0"/>
          </a:p>
          <a:p>
            <a:pPr lvl="1"/>
            <a:endParaRPr lang="nl-NL" b="1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447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Toepasselijkheid van het kooprecht op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 toepasselijkheid kooprecht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Lang onduidelijkheid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oerende </a:t>
            </a:r>
            <a:r>
              <a:rPr lang="nl-NL" dirty="0" smtClean="0"/>
              <a:t>zaak (art. 3:2 BW)</a:t>
            </a:r>
          </a:p>
          <a:p>
            <a:pPr lvl="1"/>
            <a:r>
              <a:rPr lang="nl-NL" dirty="0" smtClean="0"/>
              <a:t>schakelbepaling </a:t>
            </a:r>
            <a:r>
              <a:rPr lang="nl-NL" dirty="0" smtClean="0"/>
              <a:t>(art. 7:47 BW)</a:t>
            </a:r>
          </a:p>
          <a:p>
            <a:r>
              <a:rPr lang="nl-NL" dirty="0" smtClean="0"/>
              <a:t>2012: twee belangrijke uitspraken</a:t>
            </a:r>
          </a:p>
          <a:p>
            <a:pPr lvl="1"/>
            <a:r>
              <a:rPr lang="nl-NL" dirty="0" smtClean="0"/>
              <a:t>Hoge Raad: Beeldbrigade</a:t>
            </a:r>
          </a:p>
          <a:p>
            <a:pPr lvl="1"/>
            <a:r>
              <a:rPr lang="nl-NL" dirty="0" smtClean="0"/>
              <a:t>Hof van Justitie: </a:t>
            </a:r>
            <a:r>
              <a:rPr lang="nl-NL" dirty="0" err="1" smtClean="0"/>
              <a:t>UsedSoft</a:t>
            </a:r>
            <a:endParaRPr lang="nl-NL" dirty="0" smtClean="0"/>
          </a:p>
          <a:p>
            <a:r>
              <a:rPr lang="nl-NL" dirty="0" smtClean="0"/>
              <a:t>Beide komen tot toepasselijkheid kooprecht</a:t>
            </a:r>
          </a:p>
        </p:txBody>
      </p:sp>
    </p:spTree>
    <p:extLst>
      <p:ext uri="{BB962C8B-B14F-4D97-AF65-F5344CB8AC3E}">
        <p14:creationId xmlns:p14="http://schemas.microsoft.com/office/powerpoint/2010/main" val="24416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Hoge Raad 27 april 2012 (</a:t>
            </a:r>
            <a:r>
              <a:rPr lang="nl-NL" i="1" dirty="0" smtClean="0"/>
              <a:t>Beeldbrigade</a:t>
            </a:r>
            <a:r>
              <a:rPr lang="nl-NL" dirty="0" smtClean="0"/>
              <a:t>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Hoge Raad: </a:t>
            </a:r>
            <a:r>
              <a:rPr lang="en-US" dirty="0" err="1" smtClean="0"/>
              <a:t>hier</a:t>
            </a:r>
            <a:r>
              <a:rPr lang="en-US" dirty="0" smtClean="0"/>
              <a:t> is </a:t>
            </a:r>
            <a:r>
              <a:rPr lang="en-US" dirty="0" err="1" smtClean="0"/>
              <a:t>sprake</a:t>
            </a:r>
            <a:r>
              <a:rPr lang="en-US" dirty="0" smtClean="0"/>
              <a:t> van</a:t>
            </a:r>
          </a:p>
          <a:p>
            <a:pPr lvl="1"/>
            <a:r>
              <a:rPr lang="nl-NL" dirty="0"/>
              <a:t>(i) een </a:t>
            </a:r>
            <a:r>
              <a:rPr lang="nl-NL" dirty="0" smtClean="0"/>
              <a:t>aanschaf (</a:t>
            </a:r>
            <a:r>
              <a:rPr lang="nl-NL" dirty="0"/>
              <a:t>op een gegevensdrager of via een download) </a:t>
            </a:r>
            <a:endParaRPr lang="nl-NL" dirty="0" smtClean="0"/>
          </a:p>
          <a:p>
            <a:pPr lvl="1"/>
            <a:r>
              <a:rPr lang="nl-NL" dirty="0" smtClean="0"/>
              <a:t>(</a:t>
            </a:r>
            <a:r>
              <a:rPr lang="nl-NL" dirty="0"/>
              <a:t>ii) </a:t>
            </a:r>
            <a:r>
              <a:rPr lang="nl-NL" dirty="0" smtClean="0"/>
              <a:t>voor een </a:t>
            </a:r>
            <a:r>
              <a:rPr lang="nl-NL" dirty="0"/>
              <a:t>niet in tijdsduur beperkt gebruik </a:t>
            </a:r>
            <a:endParaRPr lang="nl-NL" dirty="0" smtClean="0"/>
          </a:p>
          <a:p>
            <a:pPr lvl="1"/>
            <a:r>
              <a:rPr lang="nl-NL" dirty="0" smtClean="0"/>
              <a:t>(</a:t>
            </a:r>
            <a:r>
              <a:rPr lang="nl-NL" dirty="0"/>
              <a:t>iii) tegen </a:t>
            </a:r>
            <a:r>
              <a:rPr lang="nl-NL" dirty="0" smtClean="0"/>
              <a:t>betaling van </a:t>
            </a:r>
            <a:r>
              <a:rPr lang="nl-NL" dirty="0"/>
              <a:t>een bepaald </a:t>
            </a:r>
            <a:r>
              <a:rPr lang="nl-NL" dirty="0" smtClean="0"/>
              <a:t>bedrag.</a:t>
            </a:r>
          </a:p>
          <a:p>
            <a:r>
              <a:rPr lang="nl-NL" dirty="0" smtClean="0"/>
              <a:t>Overeenkomst </a:t>
            </a:r>
            <a:r>
              <a:rPr lang="nl-NL" dirty="0"/>
              <a:t>strekt </a:t>
            </a:r>
            <a:r>
              <a:rPr lang="nl-NL" dirty="0" smtClean="0"/>
              <a:t>er toe </a:t>
            </a:r>
            <a:r>
              <a:rPr lang="nl-NL" dirty="0"/>
              <a:t>de verkrijger iets te verschaffen </a:t>
            </a:r>
            <a:r>
              <a:rPr lang="nl-NL" dirty="0" smtClean="0"/>
              <a:t>dat geïndividualiseerd </a:t>
            </a:r>
            <a:r>
              <a:rPr lang="nl-NL" dirty="0"/>
              <a:t>is en waarover hij feitelijke macht </a:t>
            </a:r>
            <a:r>
              <a:rPr lang="nl-NL" dirty="0" smtClean="0"/>
              <a:t>kan uitoefenen</a:t>
            </a:r>
          </a:p>
          <a:p>
            <a:r>
              <a:rPr lang="nl-NL" dirty="0"/>
              <a:t>Ratio: </a:t>
            </a:r>
            <a:r>
              <a:rPr lang="nl-NL" dirty="0" smtClean="0"/>
              <a:t>kooptitel </a:t>
            </a:r>
            <a:r>
              <a:rPr lang="nl-NL" dirty="0"/>
              <a:t>biedt </a:t>
            </a:r>
            <a:r>
              <a:rPr lang="nl-NL" dirty="0" smtClean="0"/>
              <a:t>een </a:t>
            </a:r>
            <a:r>
              <a:rPr lang="nl-NL" dirty="0"/>
              <a:t>breed scala aan </a:t>
            </a:r>
            <a:r>
              <a:rPr lang="nl-NL" dirty="0" smtClean="0"/>
              <a:t>regelingen, </a:t>
            </a:r>
            <a:r>
              <a:rPr lang="nl-NL" dirty="0"/>
              <a:t>zoals inzake conformiteit</a:t>
            </a:r>
            <a:r>
              <a:rPr lang="nl-NL" dirty="0" smtClean="0"/>
              <a:t>, klachtplicht </a:t>
            </a:r>
            <a:r>
              <a:rPr lang="nl-NL" dirty="0"/>
              <a:t>en verjaring, waardoor </a:t>
            </a:r>
            <a:r>
              <a:rPr lang="nl-NL" dirty="0" smtClean="0"/>
              <a:t>rechtspositie van </a:t>
            </a:r>
            <a:r>
              <a:rPr lang="nl-NL" dirty="0"/>
              <a:t>de koper wordt </a:t>
            </a:r>
            <a:r>
              <a:rPr lang="nl-NL" dirty="0" smtClean="0"/>
              <a:t>versterkt</a:t>
            </a:r>
          </a:p>
          <a:p>
            <a:r>
              <a:rPr lang="nl-NL" dirty="0"/>
              <a:t>Wetgever: ruim bereik vanwege art. 7:47 BW (koop </a:t>
            </a:r>
            <a:r>
              <a:rPr lang="nl-NL" dirty="0" smtClean="0"/>
              <a:t>kan ook betrekking hebben </a:t>
            </a:r>
            <a:r>
              <a:rPr lang="nl-NL" dirty="0"/>
              <a:t>op </a:t>
            </a:r>
            <a:r>
              <a:rPr lang="nl-NL" dirty="0" smtClean="0"/>
              <a:t>vermogensrechten)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Hof van Justitie 3 juli 2012 (</a:t>
            </a:r>
            <a:r>
              <a:rPr lang="nl-NL" i="1" dirty="0" err="1" smtClean="0"/>
              <a:t>UsedSoft</a:t>
            </a:r>
            <a:r>
              <a:rPr lang="nl-NL" dirty="0" smtClean="0"/>
              <a:t>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Zaak</a:t>
            </a:r>
            <a:r>
              <a:rPr lang="en-US" dirty="0" smtClean="0"/>
              <a:t> </a:t>
            </a:r>
            <a:r>
              <a:rPr lang="en-US" dirty="0" err="1" smtClean="0"/>
              <a:t>gaat</a:t>
            </a:r>
            <a:r>
              <a:rPr lang="en-US" dirty="0" smtClean="0"/>
              <a:t> </a:t>
            </a:r>
            <a:r>
              <a:rPr lang="en-US" dirty="0" smtClean="0"/>
              <a:t>over </a:t>
            </a:r>
            <a:r>
              <a:rPr lang="en-US" dirty="0" err="1" smtClean="0"/>
              <a:t>auteursrecht</a:t>
            </a:r>
            <a:r>
              <a:rPr lang="en-US" dirty="0" smtClean="0"/>
              <a:t> (</a:t>
            </a:r>
            <a:r>
              <a:rPr lang="en-US" dirty="0" err="1" smtClean="0"/>
              <a:t>Softwarerichtlijn</a:t>
            </a:r>
            <a:r>
              <a:rPr lang="en-US" dirty="0" smtClean="0"/>
              <a:t> 91/250)</a:t>
            </a:r>
            <a:endParaRPr lang="en-US" dirty="0"/>
          </a:p>
          <a:p>
            <a:pPr lvl="1"/>
            <a:r>
              <a:rPr lang="en-US" dirty="0" err="1" smtClean="0"/>
              <a:t>Uitputting</a:t>
            </a:r>
            <a:r>
              <a:rPr lang="en-US" dirty="0" smtClean="0"/>
              <a:t>: </a:t>
            </a:r>
            <a:r>
              <a:rPr lang="en-US" dirty="0" err="1" smtClean="0"/>
              <a:t>einde</a:t>
            </a:r>
            <a:r>
              <a:rPr lang="en-US" dirty="0" smtClean="0"/>
              <a:t> </a:t>
            </a:r>
            <a:r>
              <a:rPr lang="en-US" dirty="0" err="1" smtClean="0"/>
              <a:t>openbaarmakingsrecht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verkoop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exemplaar</a:t>
            </a:r>
            <a:r>
              <a:rPr lang="en-US" dirty="0" smtClean="0"/>
              <a:t> </a:t>
            </a:r>
            <a:r>
              <a:rPr lang="en-US" dirty="0" smtClean="0"/>
              <a:t>van software</a:t>
            </a:r>
          </a:p>
          <a:p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: </a:t>
            </a:r>
            <a:r>
              <a:rPr lang="nl-NL" dirty="0" smtClean="0"/>
              <a:t>softwarelicenties voor niet-exclusief en onoverdraagbaar </a:t>
            </a:r>
            <a:r>
              <a:rPr lang="nl-NL" dirty="0"/>
              <a:t>gebruiksrecht </a:t>
            </a:r>
            <a:r>
              <a:rPr lang="nl-NL" dirty="0" smtClean="0"/>
              <a:t>van onbeperkte duur</a:t>
            </a:r>
          </a:p>
          <a:p>
            <a:r>
              <a:rPr lang="nl-NL" dirty="0" smtClean="0"/>
              <a:t>Downloaden </a:t>
            </a:r>
            <a:r>
              <a:rPr lang="nl-NL" dirty="0"/>
              <a:t>van </a:t>
            </a:r>
            <a:r>
              <a:rPr lang="nl-NL" dirty="0" smtClean="0"/>
              <a:t>een computerprogramma </a:t>
            </a:r>
            <a:r>
              <a:rPr lang="nl-NL" dirty="0"/>
              <a:t>en </a:t>
            </a:r>
            <a:r>
              <a:rPr lang="nl-NL" dirty="0" smtClean="0"/>
              <a:t>sluiten </a:t>
            </a:r>
            <a:r>
              <a:rPr lang="nl-NL" dirty="0"/>
              <a:t>van een </a:t>
            </a:r>
            <a:r>
              <a:rPr lang="nl-NL" dirty="0" smtClean="0"/>
              <a:t>licentieovereenkomst vormen een </a:t>
            </a:r>
            <a:r>
              <a:rPr lang="nl-NL" dirty="0"/>
              <a:t>ondeelbaar </a:t>
            </a:r>
            <a:r>
              <a:rPr lang="nl-NL" dirty="0" smtClean="0"/>
              <a:t>geheel</a:t>
            </a:r>
            <a:endParaRPr lang="nl-NL" dirty="0"/>
          </a:p>
          <a:p>
            <a:r>
              <a:rPr lang="nl-NL" dirty="0" smtClean="0"/>
              <a:t>Eigendom </a:t>
            </a:r>
            <a:r>
              <a:rPr lang="nl-NL" dirty="0"/>
              <a:t>van </a:t>
            </a:r>
            <a:r>
              <a:rPr lang="nl-NL" dirty="0" smtClean="0"/>
              <a:t>kopie is overgedragen</a:t>
            </a:r>
          </a:p>
          <a:p>
            <a:pPr lvl="1"/>
            <a:r>
              <a:rPr lang="nl-NL" dirty="0" smtClean="0"/>
              <a:t>(</a:t>
            </a:r>
            <a:r>
              <a:rPr lang="nl-NL" dirty="0"/>
              <a:t>i) </a:t>
            </a:r>
            <a:r>
              <a:rPr lang="nl-NL" dirty="0" smtClean="0"/>
              <a:t>auteursrechthebbende heeft het downloaden </a:t>
            </a:r>
            <a:r>
              <a:rPr lang="nl-NL" dirty="0"/>
              <a:t>van een kopie van het </a:t>
            </a:r>
            <a:r>
              <a:rPr lang="nl-NL" dirty="0" smtClean="0"/>
              <a:t>computerprogramma toegestaan </a:t>
            </a:r>
            <a:r>
              <a:rPr lang="nl-NL" dirty="0"/>
              <a:t>(‘beschikbaarstelling</a:t>
            </a:r>
            <a:r>
              <a:rPr lang="nl-NL" dirty="0" smtClean="0"/>
              <a:t>’)</a:t>
            </a:r>
          </a:p>
          <a:p>
            <a:pPr lvl="1"/>
            <a:r>
              <a:rPr lang="nl-NL" dirty="0" smtClean="0"/>
              <a:t>(</a:t>
            </a:r>
            <a:r>
              <a:rPr lang="nl-NL" dirty="0"/>
              <a:t>ii) </a:t>
            </a:r>
            <a:r>
              <a:rPr lang="nl-NL" dirty="0" smtClean="0"/>
              <a:t>gebruiksrecht </a:t>
            </a:r>
            <a:r>
              <a:rPr lang="nl-NL" dirty="0"/>
              <a:t>voor onbepaalde </a:t>
            </a:r>
            <a:r>
              <a:rPr lang="nl-NL" dirty="0" smtClean="0"/>
              <a:t>tijd</a:t>
            </a:r>
          </a:p>
          <a:p>
            <a:pPr lvl="1"/>
            <a:r>
              <a:rPr lang="nl-NL" dirty="0" smtClean="0"/>
              <a:t>(iii) vergoeding die </a:t>
            </a:r>
            <a:r>
              <a:rPr lang="nl-NL" dirty="0"/>
              <a:t>overeenstemt </a:t>
            </a:r>
            <a:r>
              <a:rPr lang="nl-NL" dirty="0" smtClean="0"/>
              <a:t>met economische waarde</a:t>
            </a:r>
          </a:p>
          <a:p>
            <a:r>
              <a:rPr lang="nl-NL" dirty="0" smtClean="0"/>
              <a:t>Onderscheid download of via fysieke drager is niet relevant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VdL_birds_2014">
  <a:themeElements>
    <a:clrScheme name="KVdL_Kleuren">
      <a:dk1>
        <a:sysClr val="windowText" lastClr="000000"/>
      </a:dk1>
      <a:lt1>
        <a:sysClr val="window" lastClr="FFFFFF"/>
      </a:lt1>
      <a:dk2>
        <a:srgbClr val="0D2B80"/>
      </a:dk2>
      <a:lt2>
        <a:srgbClr val="C0C0C0"/>
      </a:lt2>
      <a:accent1>
        <a:srgbClr val="61BBEA"/>
      </a:accent1>
      <a:accent2>
        <a:srgbClr val="A0D0C7"/>
      </a:accent2>
      <a:accent3>
        <a:srgbClr val="FF72B4"/>
      </a:accent3>
      <a:accent4>
        <a:srgbClr val="66C000"/>
      </a:accent4>
      <a:accent5>
        <a:srgbClr val="D71322"/>
      </a:accent5>
      <a:accent6>
        <a:srgbClr val="FFEB82"/>
      </a:accent6>
      <a:hlink>
        <a:srgbClr val="FFFFFF"/>
      </a:hlink>
      <a:folHlink>
        <a:srgbClr val="FFFFFF"/>
      </a:folHlink>
    </a:clrScheme>
    <a:fontScheme name="KVd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VdL_02_Kunst_v1.potx" id="{B6F30B74-5BB7-4F04-9043-1F01EE4ED582}" vid="{D4EBC557-9201-4DD0-A7D2-D1869216F30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C17783A9BDF34696A62AA985F4653A" ma:contentTypeVersion="12" ma:contentTypeDescription="Een nieuw document maken." ma:contentTypeScope="" ma:versionID="a1fb2ebb5d4abf28ada496ff17bb517b">
  <xsd:schema xmlns:xsd="http://www.w3.org/2001/XMLSchema" xmlns:xs="http://www.w3.org/2001/XMLSchema" xmlns:p="http://schemas.microsoft.com/office/2006/metadata/properties" xmlns:ns2="1201ed4c-cd29-4439-9e35-b578578ac8e6" xmlns:ns3="4633c2bc-e5ed-4624-9c16-523eeb8bde8c" xmlns:ns4="48ce6a01-507b-4eb9-937d-d4085be009b5" xmlns:ns5="a600fe8e-4464-4fe9-9a72-d4766e6653f8" targetNamespace="http://schemas.microsoft.com/office/2006/metadata/properties" ma:root="true" ma:fieldsID="be7b193e33872773a786f98c72b1065a" ns2:_="" ns3:_="" ns4:_="" ns5:_="">
    <xsd:import namespace="1201ed4c-cd29-4439-9e35-b578578ac8e6"/>
    <xsd:import namespace="4633c2bc-e5ed-4624-9c16-523eeb8bde8c"/>
    <xsd:import namespace="48ce6a01-507b-4eb9-937d-d4085be009b5"/>
    <xsd:import namespace="a600fe8e-4464-4fe9-9a72-d4766e6653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lientnaam" minOccurs="0"/>
                <xsd:element ref="ns3:Clientcode" minOccurs="0"/>
                <xsd:element ref="ns3:Dossiernaam" minOccurs="0"/>
                <xsd:element ref="ns3:Dossiercode" minOccurs="0"/>
                <xsd:element ref="ns4:Dossiertype" minOccurs="0"/>
                <xsd:element ref="ns5:SectieTaxHTField0" minOccurs="0"/>
                <xsd:element ref="ns2:TaxCatchAll" minOccurs="0"/>
                <xsd:element ref="ns5:JuridischOnderwerpTaxHTField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01ed4c-cd29-4439-9e35-b578578ac8e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8" nillable="true" ma:displayName="Taxonomy Catch All Column" ma:hidden="true" ma:list="{cacf1f67-3dba-4bc3-bca9-05c4e0d2efd5}" ma:internalName="TaxCatchAll" ma:showField="CatchAllData" ma:web="a59011ee-da4a-40c6-86a1-34e3ba024b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3c2bc-e5ed-4624-9c16-523eeb8bde8c" elementFormDefault="qualified">
    <xsd:import namespace="http://schemas.microsoft.com/office/2006/documentManagement/types"/>
    <xsd:import namespace="http://schemas.microsoft.com/office/infopath/2007/PartnerControls"/>
    <xsd:element name="Clientnaam" ma:index="11" nillable="true" ma:displayName="Cliëntnaam" ma:internalName="Clientnaam">
      <xsd:simpleType>
        <xsd:restriction base="dms:Text">
          <xsd:maxLength value="255"/>
        </xsd:restriction>
      </xsd:simpleType>
    </xsd:element>
    <xsd:element name="Clientcode" ma:index="12" nillable="true" ma:displayName="Cliëntcode" ma:internalName="Clientcode">
      <xsd:simpleType>
        <xsd:restriction base="dms:Text">
          <xsd:maxLength value="255"/>
        </xsd:restriction>
      </xsd:simpleType>
    </xsd:element>
    <xsd:element name="Dossiernaam" ma:index="13" nillable="true" ma:displayName="Dossiernaam" ma:internalName="Dossiernaam">
      <xsd:simpleType>
        <xsd:restriction base="dms:Text">
          <xsd:maxLength value="255"/>
        </xsd:restriction>
      </xsd:simpleType>
    </xsd:element>
    <xsd:element name="Dossiercode" ma:index="14" nillable="true" ma:displayName="Dossiercode" ma:internalName="Dossiercod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ce6a01-507b-4eb9-937d-d4085be009b5" elementFormDefault="qualified">
    <xsd:import namespace="http://schemas.microsoft.com/office/2006/documentManagement/types"/>
    <xsd:import namespace="http://schemas.microsoft.com/office/infopath/2007/PartnerControls"/>
    <xsd:element name="Dossiertype" ma:index="15" nillable="true" ma:displayName="Dossiertype" ma:format="RadioButtons" ma:hidden="true" ma:internalName="Dossiertype">
      <xsd:simpleType>
        <xsd:restriction base="dms:Choice">
          <xsd:enumeration value="Advocatuur"/>
          <xsd:enumeration value="Notariaat (afgeschermd)"/>
          <xsd:enumeration value="Notariaat (niet afgeschermd)"/>
          <xsd:enumeration value="Inter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0fe8e-4464-4fe9-9a72-d4766e6653f8" elementFormDefault="qualified">
    <xsd:import namespace="http://schemas.microsoft.com/office/2006/documentManagement/types"/>
    <xsd:import namespace="http://schemas.microsoft.com/office/infopath/2007/PartnerControls"/>
    <xsd:element name="SectieTaxHTField0" ma:index="16" nillable="true" ma:taxonomy="true" ma:internalName="SectieTaxHTField0" ma:taxonomyFieldName="Sectie" ma:displayName="Sectie" ma:default="" ma:fieldId="{194291e9-bbd5-4d90-9244-52ae539bb69e}" ma:sspId="bc477c1e-77f7-4f14-8b48-a3e147efa452" ma:termSetId="f2347801-5595-4351-bebc-5f3bad5c6cd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uridischOnderwerpTaxHTField0" ma:index="20" nillable="true" ma:taxonomy="true" ma:internalName="Juridisch_x0020_onderwerpTaxHTField0" ma:taxonomyFieldName="JuridischOnderwerp" ma:displayName="Juridisch onderwerp" ma:default="" ma:fieldId="{0465b0fc-3d95-4a57-bd1f-d1c61f18bf59}" ma:sspId="bc477c1e-77f7-4f14-8b48-a3e147efa452" ma:termSetId="f717ae83-66f1-4f30-ad77-b6741a6ea88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lientnaam xmlns="4633c2bc-e5ed-4624-9c16-523eeb8bde8c">KVDL Presentation 15 maart Workshop GDPR</Clientnaam>
    <Clientcode xmlns="4633c2bc-e5ed-4624-9c16-523eeb8bde8c" xsi:nil="true"/>
    <Dossiernaam xmlns="4633c2bc-e5ed-4624-9c16-523eeb8bde8c" xsi:nil="true"/>
    <Dossiercode xmlns="4633c2bc-e5ed-4624-9c16-523eeb8bde8c" xsi:nil="true"/>
    <Dossiertype xmlns="48ce6a01-507b-4eb9-937d-d4085be009b5" xsi:nil="true"/>
    <SectieTaxHTField0 xmlns="a600fe8e-4464-4fe9-9a72-d4766e6653f8">
      <Terms xmlns="http://schemas.microsoft.com/office/infopath/2007/PartnerControls"/>
    </SectieTaxHTField0>
    <TaxCatchAll xmlns="1201ed4c-cd29-4439-9e35-b578578ac8e6"/>
    <JuridischOnderwerpTaxHTField0 xmlns="a600fe8e-4464-4fe9-9a72-d4766e6653f8">
      <Terms xmlns="http://schemas.microsoft.com/office/infopath/2007/PartnerControls"/>
    </JuridischOnderwerpTaxHTField0>
    <_dlc_DocId xmlns="1201ed4c-cd29-4439-9e35-b578578ac8e6">1737309</_dlc_DocId>
    <_dlc_DocIdUrl xmlns="1201ed4c-cd29-4439-9e35-b578578ac8e6">
      <Url>https://mysite.kvdl.nl/personal/hvr/_layouts/DocIdRedir.aspx?ID=1737309</Url>
      <Description>1737309</Description>
    </_dlc_DocIdUrl>
  </documentManagement>
</p:properties>
</file>

<file path=customXml/itemProps1.xml><?xml version="1.0" encoding="utf-8"?>
<ds:datastoreItem xmlns:ds="http://schemas.openxmlformats.org/officeDocument/2006/customXml" ds:itemID="{8DFEED71-7DA9-4560-96AB-2B761D43C2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FE284-EA22-40A5-82F7-721F9EF9C64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8490BEEA-1B03-4E87-AAA1-0B42053E7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01ed4c-cd29-4439-9e35-b578578ac8e6"/>
    <ds:schemaRef ds:uri="4633c2bc-e5ed-4624-9c16-523eeb8bde8c"/>
    <ds:schemaRef ds:uri="48ce6a01-507b-4eb9-937d-d4085be009b5"/>
    <ds:schemaRef ds:uri="a600fe8e-4464-4fe9-9a72-d4766e665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E953380-9D49-4622-96EB-0618D9E9DF39}">
  <ds:schemaRefs>
    <ds:schemaRef ds:uri="http://purl.org/dc/terms/"/>
    <ds:schemaRef ds:uri="4633c2bc-e5ed-4624-9c16-523eeb8bde8c"/>
    <ds:schemaRef ds:uri="48ce6a01-507b-4eb9-937d-d4085be009b5"/>
    <ds:schemaRef ds:uri="http://schemas.microsoft.com/office/2006/documentManagement/types"/>
    <ds:schemaRef ds:uri="http://schemas.microsoft.com/office/infopath/2007/PartnerControls"/>
    <ds:schemaRef ds:uri="1201ed4c-cd29-4439-9e35-b578578ac8e6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600fe8e-4464-4fe9-9a72-d4766e6653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KVdL_birds_2014</Template>
  <TotalTime>2641</TotalTime>
  <Words>754</Words>
  <Application>Microsoft Office PowerPoint</Application>
  <PresentationFormat>Diavoorstelling (4:3)</PresentationFormat>
  <Paragraphs>108</Paragraphs>
  <Slides>17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KVdL_birds_2014</vt:lpstr>
      <vt:lpstr>Software en het Weens Koopverdrag</vt:lpstr>
      <vt:lpstr>Inleiding</vt:lpstr>
      <vt:lpstr>PowerPoint-presentatie</vt:lpstr>
      <vt:lpstr>Roerende zaak in het Weens Koopverdrag</vt:lpstr>
      <vt:lpstr>Roerende zaak</vt:lpstr>
      <vt:lpstr>PowerPoint-presentatie</vt:lpstr>
      <vt:lpstr>Overzicht toepasselijkheid kooprecht</vt:lpstr>
      <vt:lpstr>Hoge Raad 27 april 2012 (Beeldbrigade)</vt:lpstr>
      <vt:lpstr>Hof van Justitie 3 juli 2012 (UsedSoft)</vt:lpstr>
      <vt:lpstr>Hof van Justitie 3 juli 2012 (UsedSoft) (2)</vt:lpstr>
      <vt:lpstr>Conclusies toepasselijkheid kooprecht</vt:lpstr>
      <vt:lpstr>PowerPoint-presentatie</vt:lpstr>
      <vt:lpstr>Literatuur overwegend vóór toepasselijkheid</vt:lpstr>
      <vt:lpstr>Nederlandse rechtspraak is duidelijk</vt:lpstr>
      <vt:lpstr>Rechtbank Midden-Nederland 25 maart 2015</vt:lpstr>
      <vt:lpstr>Conclusie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Administratieve verplichtingen</dc:title>
  <dc:creator>Hester de Vries</dc:creator>
  <cp:lastModifiedBy>Reinoud Westerdijk</cp:lastModifiedBy>
  <cp:revision>186</cp:revision>
  <dcterms:created xsi:type="dcterms:W3CDTF">2016-03-13T16:29:26Z</dcterms:created>
  <dcterms:modified xsi:type="dcterms:W3CDTF">2017-05-11T05:31:41Z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ientnaam">
    <vt:lpwstr>KVDL Presentation 15 maart Workshop GDPR</vt:lpwstr>
  </property>
  <property fmtid="{D5CDD505-2E9C-101B-9397-08002B2CF9AE}" pid="3" name="Clientcode">
    <vt:lpwstr/>
  </property>
  <property fmtid="{D5CDD505-2E9C-101B-9397-08002B2CF9AE}" pid="4" name="Dossiernaam">
    <vt:lpwstr/>
  </property>
  <property fmtid="{D5CDD505-2E9C-101B-9397-08002B2CF9AE}" pid="5" name="Dossiercode">
    <vt:lpwstr/>
  </property>
  <property fmtid="{D5CDD505-2E9C-101B-9397-08002B2CF9AE}" pid="6" name="Dossiertype">
    <vt:lpwstr/>
  </property>
  <property fmtid="{D5CDD505-2E9C-101B-9397-08002B2CF9AE}" pid="7" name="SectieTaxHTField0">
    <vt:lpwstr/>
  </property>
  <property fmtid="{D5CDD505-2E9C-101B-9397-08002B2CF9AE}" pid="8" name="Sectie">
    <vt:lpwstr/>
  </property>
  <property fmtid="{D5CDD505-2E9C-101B-9397-08002B2CF9AE}" pid="9" name="TaxCatchAll">
    <vt:lpwstr/>
  </property>
  <property fmtid="{D5CDD505-2E9C-101B-9397-08002B2CF9AE}" pid="10" name="Juridisch onderwerpTaxHTField0">
    <vt:lpwstr/>
  </property>
  <property fmtid="{D5CDD505-2E9C-101B-9397-08002B2CF9AE}" pid="11" name="JuridischOnderwerp">
    <vt:lpwstr/>
  </property>
  <property fmtid="{D5CDD505-2E9C-101B-9397-08002B2CF9AE}" pid="12" name="ContentTypeId">
    <vt:lpwstr>0x010100F2C17783A9BDF34696A62AA985F4653A</vt:lpwstr>
  </property>
  <property fmtid="{D5CDD505-2E9C-101B-9397-08002B2CF9AE}" pid="13" name="_dlc_DocIdItemGuid">
    <vt:lpwstr>d08e5439-071d-487a-99f5-3469a178a85c</vt:lpwstr>
  </property>
</Properties>
</file>