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59" r:id="rId3"/>
    <p:sldId id="260" r:id="rId4"/>
    <p:sldId id="261" r:id="rId5"/>
    <p:sldId id="274" r:id="rId6"/>
    <p:sldId id="275" r:id="rId7"/>
    <p:sldId id="276" r:id="rId8"/>
    <p:sldId id="277" r:id="rId9"/>
    <p:sldId id="273" r:id="rId10"/>
    <p:sldId id="284" r:id="rId11"/>
    <p:sldId id="262" r:id="rId12"/>
    <p:sldId id="280" r:id="rId13"/>
    <p:sldId id="279" r:id="rId14"/>
    <p:sldId id="281" r:id="rId15"/>
    <p:sldId id="282" r:id="rId16"/>
    <p:sldId id="269" r:id="rId17"/>
    <p:sldId id="270" r:id="rId18"/>
    <p:sldId id="283" r:id="rId19"/>
    <p:sldId id="272" r:id="rId20"/>
  </p:sldIdLst>
  <p:sldSz cx="9144000" cy="5143500" type="screen16x9"/>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6406A51-B021-4916-8FFD-C38C651F5447}">
          <p14:sldIdLst>
            <p14:sldId id="256"/>
            <p14:sldId id="259"/>
            <p14:sldId id="260"/>
            <p14:sldId id="261"/>
            <p14:sldId id="274"/>
            <p14:sldId id="275"/>
            <p14:sldId id="276"/>
            <p14:sldId id="277"/>
            <p14:sldId id="273"/>
            <p14:sldId id="284"/>
            <p14:sldId id="262"/>
            <p14:sldId id="280"/>
            <p14:sldId id="279"/>
            <p14:sldId id="281"/>
            <p14:sldId id="282"/>
            <p14:sldId id="269"/>
            <p14:sldId id="270"/>
            <p14:sldId id="283"/>
            <p14:sldId id="2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8" autoAdjust="0"/>
  </p:normalViewPr>
  <p:slideViewPr>
    <p:cSldViewPr snapToGrid="0" snapToObjects="1">
      <p:cViewPr varScale="1">
        <p:scale>
          <a:sx n="118" d="100"/>
          <a:sy n="118" d="100"/>
        </p:scale>
        <p:origin x="336" y="82"/>
      </p:cViewPr>
      <p:guideLst>
        <p:guide orient="horz" pos="2160"/>
        <p:guide pos="2880"/>
        <p:guide orient="horz" pos="16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8F0795-2EE9-49B2-A462-927FD09D7617}" type="doc">
      <dgm:prSet loTypeId="urn:microsoft.com/office/officeart/2005/8/layout/pyramid2" loCatId="pyramid" qsTypeId="urn:microsoft.com/office/officeart/2005/8/quickstyle/simple1" qsCatId="simple" csTypeId="urn:microsoft.com/office/officeart/2005/8/colors/accent1_2" csCatId="accent1" phldr="1"/>
      <dgm:spPr/>
    </dgm:pt>
    <dgm:pt modelId="{12AA875B-5DA7-4B21-A525-6A4D24D22DDE}">
      <dgm:prSet phldrT="[Text]"/>
      <dgm:spPr>
        <a:solidFill>
          <a:srgbClr val="C00000">
            <a:alpha val="90000"/>
          </a:srgbClr>
        </a:solidFill>
        <a:ln>
          <a:solidFill>
            <a:schemeClr val="tx2"/>
          </a:solidFill>
        </a:ln>
      </dgm:spPr>
      <dgm:t>
        <a:bodyPr/>
        <a:lstStyle/>
        <a:p>
          <a:r>
            <a:rPr lang="en-GB" dirty="0" err="1" smtClean="0"/>
            <a:t>Procedureregels</a:t>
          </a:r>
          <a:r>
            <a:rPr lang="en-GB" dirty="0" smtClean="0"/>
            <a:t> </a:t>
          </a:r>
          <a:r>
            <a:rPr lang="en-GB" dirty="0" err="1" smtClean="0"/>
            <a:t>Vervoerverdragen</a:t>
          </a:r>
          <a:endParaRPr lang="en-GB" dirty="0"/>
        </a:p>
      </dgm:t>
    </dgm:pt>
    <dgm:pt modelId="{C9259A67-5409-47EB-931F-33F6D22E46AA}" type="parTrans" cxnId="{784D5353-4E02-4934-AD7D-E3772E9859C9}">
      <dgm:prSet/>
      <dgm:spPr/>
      <dgm:t>
        <a:bodyPr/>
        <a:lstStyle/>
        <a:p>
          <a:endParaRPr lang="en-GB"/>
        </a:p>
      </dgm:t>
    </dgm:pt>
    <dgm:pt modelId="{1DCB42A3-10CA-4726-B5C9-A1F3AD0B50B2}" type="sibTrans" cxnId="{784D5353-4E02-4934-AD7D-E3772E9859C9}">
      <dgm:prSet/>
      <dgm:spPr/>
      <dgm:t>
        <a:bodyPr/>
        <a:lstStyle/>
        <a:p>
          <a:endParaRPr lang="en-GB"/>
        </a:p>
      </dgm:t>
    </dgm:pt>
    <dgm:pt modelId="{48694409-DDC7-46D6-A2F5-58569C45F7E2}">
      <dgm:prSet phldrT="[Text]"/>
      <dgm:spPr>
        <a:solidFill>
          <a:schemeClr val="accent3">
            <a:lumMod val="75000"/>
            <a:alpha val="90000"/>
          </a:schemeClr>
        </a:solidFill>
        <a:ln>
          <a:solidFill>
            <a:schemeClr val="tx2"/>
          </a:solidFill>
        </a:ln>
      </dgm:spPr>
      <dgm:t>
        <a:bodyPr/>
        <a:lstStyle/>
        <a:p>
          <a:r>
            <a:rPr lang="en-GB" dirty="0" smtClean="0"/>
            <a:t>EEX(</a:t>
          </a:r>
          <a:r>
            <a:rPr lang="en-GB" dirty="0" err="1" smtClean="0"/>
            <a:t>Bis</a:t>
          </a:r>
          <a:r>
            <a:rPr lang="en-GB" dirty="0" smtClean="0"/>
            <a:t>)-Vo</a:t>
          </a:r>
          <a:endParaRPr lang="en-GB" dirty="0"/>
        </a:p>
      </dgm:t>
    </dgm:pt>
    <dgm:pt modelId="{90E34D80-8EA9-4A78-B489-D45EEF0DB902}" type="parTrans" cxnId="{2FFC7588-B527-4779-8745-291AF3D11D79}">
      <dgm:prSet/>
      <dgm:spPr/>
      <dgm:t>
        <a:bodyPr/>
        <a:lstStyle/>
        <a:p>
          <a:endParaRPr lang="en-GB"/>
        </a:p>
      </dgm:t>
    </dgm:pt>
    <dgm:pt modelId="{B865E980-89F5-4027-8243-7036FC1612F9}" type="sibTrans" cxnId="{2FFC7588-B527-4779-8745-291AF3D11D79}">
      <dgm:prSet/>
      <dgm:spPr/>
      <dgm:t>
        <a:bodyPr/>
        <a:lstStyle/>
        <a:p>
          <a:endParaRPr lang="en-GB"/>
        </a:p>
      </dgm:t>
    </dgm:pt>
    <dgm:pt modelId="{D19EAB3F-1FEC-4000-93F9-ECC4535BCFFE}">
      <dgm:prSet phldrT="[Text]"/>
      <dgm:spPr>
        <a:solidFill>
          <a:schemeClr val="accent3">
            <a:lumMod val="75000"/>
            <a:alpha val="90000"/>
          </a:schemeClr>
        </a:solidFill>
        <a:ln>
          <a:solidFill>
            <a:schemeClr val="tx2"/>
          </a:solidFill>
        </a:ln>
      </dgm:spPr>
      <dgm:t>
        <a:bodyPr/>
        <a:lstStyle/>
        <a:p>
          <a:r>
            <a:rPr lang="en-GB" dirty="0" err="1" smtClean="0"/>
            <a:t>Nationaal</a:t>
          </a:r>
          <a:r>
            <a:rPr lang="en-GB" dirty="0" smtClean="0"/>
            <a:t> </a:t>
          </a:r>
          <a:r>
            <a:rPr lang="en-GB" dirty="0" err="1" smtClean="0"/>
            <a:t>recht</a:t>
          </a:r>
          <a:r>
            <a:rPr lang="en-GB" dirty="0" smtClean="0"/>
            <a:t> </a:t>
          </a:r>
          <a:endParaRPr lang="en-GB" dirty="0"/>
        </a:p>
      </dgm:t>
    </dgm:pt>
    <dgm:pt modelId="{C78A296C-5CD3-4DB5-A50D-F45FF24F7A79}" type="parTrans" cxnId="{33032CF7-1832-4AE4-93B9-6EC32732F020}">
      <dgm:prSet/>
      <dgm:spPr/>
      <dgm:t>
        <a:bodyPr/>
        <a:lstStyle/>
        <a:p>
          <a:endParaRPr lang="en-GB"/>
        </a:p>
      </dgm:t>
    </dgm:pt>
    <dgm:pt modelId="{54D88158-66A7-4D06-8FA8-C5B2E0ABDC3E}" type="sibTrans" cxnId="{33032CF7-1832-4AE4-93B9-6EC32732F020}">
      <dgm:prSet/>
      <dgm:spPr/>
      <dgm:t>
        <a:bodyPr/>
        <a:lstStyle/>
        <a:p>
          <a:endParaRPr lang="en-GB"/>
        </a:p>
      </dgm:t>
    </dgm:pt>
    <dgm:pt modelId="{A80776A6-5BF8-4066-A480-38C3D793353D}">
      <dgm:prSet phldrT="[Text]"/>
      <dgm:spPr>
        <a:solidFill>
          <a:schemeClr val="accent3">
            <a:lumMod val="75000"/>
            <a:alpha val="90000"/>
          </a:schemeClr>
        </a:solidFill>
        <a:ln>
          <a:solidFill>
            <a:schemeClr val="tx2"/>
          </a:solidFill>
        </a:ln>
      </dgm:spPr>
      <dgm:t>
        <a:bodyPr/>
        <a:lstStyle/>
        <a:p>
          <a:r>
            <a:rPr lang="nl-NL" noProof="0" dirty="0" smtClean="0"/>
            <a:t>Materiele bepalingen Vervoerverdragen</a:t>
          </a:r>
          <a:endParaRPr lang="nl-NL" noProof="0" dirty="0"/>
        </a:p>
      </dgm:t>
    </dgm:pt>
    <dgm:pt modelId="{13C04000-11FC-40F1-927C-5233F6656879}" type="parTrans" cxnId="{90A89247-60C5-4114-AD0A-CE1D62F3A76C}">
      <dgm:prSet/>
      <dgm:spPr/>
      <dgm:t>
        <a:bodyPr/>
        <a:lstStyle/>
        <a:p>
          <a:endParaRPr lang="en-GB"/>
        </a:p>
      </dgm:t>
    </dgm:pt>
    <dgm:pt modelId="{603C3B52-C6FA-4E05-AE35-98F0451784D6}" type="sibTrans" cxnId="{90A89247-60C5-4114-AD0A-CE1D62F3A76C}">
      <dgm:prSet/>
      <dgm:spPr/>
      <dgm:t>
        <a:bodyPr/>
        <a:lstStyle/>
        <a:p>
          <a:endParaRPr lang="en-GB"/>
        </a:p>
      </dgm:t>
    </dgm:pt>
    <dgm:pt modelId="{283D48F4-01A4-40F7-9E54-9ED5FFA1CED2}" type="pres">
      <dgm:prSet presAssocID="{148F0795-2EE9-49B2-A462-927FD09D7617}" presName="compositeShape" presStyleCnt="0">
        <dgm:presLayoutVars>
          <dgm:dir/>
          <dgm:resizeHandles/>
        </dgm:presLayoutVars>
      </dgm:prSet>
      <dgm:spPr/>
    </dgm:pt>
    <dgm:pt modelId="{343CA51F-D13B-4FB8-BCFB-29912D292C4C}" type="pres">
      <dgm:prSet presAssocID="{148F0795-2EE9-49B2-A462-927FD09D7617}" presName="pyramid" presStyleLbl="node1" presStyleIdx="0" presStyleCnt="1" custScaleX="90901"/>
      <dgm:spPr>
        <a:solidFill>
          <a:schemeClr val="accent6"/>
        </a:solidFill>
      </dgm:spPr>
    </dgm:pt>
    <dgm:pt modelId="{B02639DE-CD35-4716-8684-9F2C95163ABA}" type="pres">
      <dgm:prSet presAssocID="{148F0795-2EE9-49B2-A462-927FD09D7617}" presName="theList" presStyleCnt="0"/>
      <dgm:spPr/>
    </dgm:pt>
    <dgm:pt modelId="{0C22D881-E851-494C-A71B-D6619DC6D3E1}" type="pres">
      <dgm:prSet presAssocID="{12AA875B-5DA7-4B21-A525-6A4D24D22DDE}" presName="aNode" presStyleLbl="fgAcc1" presStyleIdx="0" presStyleCnt="4" custScaleX="67417" custScaleY="201192" custLinFactY="119609" custLinFactNeighborX="-14562" custLinFactNeighborY="200000">
        <dgm:presLayoutVars>
          <dgm:bulletEnabled val="1"/>
        </dgm:presLayoutVars>
      </dgm:prSet>
      <dgm:spPr/>
      <dgm:t>
        <a:bodyPr/>
        <a:lstStyle/>
        <a:p>
          <a:endParaRPr lang="en-GB"/>
        </a:p>
      </dgm:t>
    </dgm:pt>
    <dgm:pt modelId="{A5DD9E49-75F3-45F4-9406-DC3F64460ED6}" type="pres">
      <dgm:prSet presAssocID="{12AA875B-5DA7-4B21-A525-6A4D24D22DDE}" presName="aSpace" presStyleCnt="0"/>
      <dgm:spPr/>
    </dgm:pt>
    <dgm:pt modelId="{3D314A6F-F169-4222-918B-CECEC1C48AEF}" type="pres">
      <dgm:prSet presAssocID="{A80776A6-5BF8-4066-A480-38C3D793353D}" presName="aNode" presStyleLbl="fgAcc1" presStyleIdx="1" presStyleCnt="4" custScaleX="71096" custScaleY="209194" custLinFactY="-68831" custLinFactNeighborX="-83766" custLinFactNeighborY="-100000">
        <dgm:presLayoutVars>
          <dgm:bulletEnabled val="1"/>
        </dgm:presLayoutVars>
      </dgm:prSet>
      <dgm:spPr/>
      <dgm:t>
        <a:bodyPr/>
        <a:lstStyle/>
        <a:p>
          <a:endParaRPr lang="en-GB"/>
        </a:p>
      </dgm:t>
    </dgm:pt>
    <dgm:pt modelId="{CB610635-ECB1-4532-B76C-A749E366E704}" type="pres">
      <dgm:prSet presAssocID="{A80776A6-5BF8-4066-A480-38C3D793353D}" presName="aSpace" presStyleCnt="0"/>
      <dgm:spPr/>
    </dgm:pt>
    <dgm:pt modelId="{47F14606-AC8E-4705-A377-BB41582C3033}" type="pres">
      <dgm:prSet presAssocID="{48694409-DDC7-46D6-A2F5-58569C45F7E2}" presName="aNode" presStyleLbl="fgAcc1" presStyleIdx="2" presStyleCnt="4" custScaleX="64153" custScaleY="155941" custLinFactY="-22275" custLinFactNeighborX="-16161" custLinFactNeighborY="-100000">
        <dgm:presLayoutVars>
          <dgm:bulletEnabled val="1"/>
        </dgm:presLayoutVars>
      </dgm:prSet>
      <dgm:spPr/>
      <dgm:t>
        <a:bodyPr/>
        <a:lstStyle/>
        <a:p>
          <a:endParaRPr lang="en-GB"/>
        </a:p>
      </dgm:t>
    </dgm:pt>
    <dgm:pt modelId="{45D9836D-6F6A-45B9-A30A-48CD11E5286B}" type="pres">
      <dgm:prSet presAssocID="{48694409-DDC7-46D6-A2F5-58569C45F7E2}" presName="aSpace" presStyleCnt="0"/>
      <dgm:spPr/>
    </dgm:pt>
    <dgm:pt modelId="{86A38455-C0B7-48F3-9646-8086280272CF}" type="pres">
      <dgm:prSet presAssocID="{D19EAB3F-1FEC-4000-93F9-ECC4535BCFFE}" presName="aNode" presStyleLbl="fgAcc1" presStyleIdx="3" presStyleCnt="4" custScaleX="120811" custScaleY="124506" custLinFactNeighborX="-46451" custLinFactNeighborY="12442">
        <dgm:presLayoutVars>
          <dgm:bulletEnabled val="1"/>
        </dgm:presLayoutVars>
      </dgm:prSet>
      <dgm:spPr/>
      <dgm:t>
        <a:bodyPr/>
        <a:lstStyle/>
        <a:p>
          <a:endParaRPr lang="en-GB"/>
        </a:p>
      </dgm:t>
    </dgm:pt>
    <dgm:pt modelId="{113D6CCE-EF90-4993-B192-BE08B3A08CD0}" type="pres">
      <dgm:prSet presAssocID="{D19EAB3F-1FEC-4000-93F9-ECC4535BCFFE}" presName="aSpace" presStyleCnt="0"/>
      <dgm:spPr/>
    </dgm:pt>
  </dgm:ptLst>
  <dgm:cxnLst>
    <dgm:cxn modelId="{33032CF7-1832-4AE4-93B9-6EC32732F020}" srcId="{148F0795-2EE9-49B2-A462-927FD09D7617}" destId="{D19EAB3F-1FEC-4000-93F9-ECC4535BCFFE}" srcOrd="3" destOrd="0" parTransId="{C78A296C-5CD3-4DB5-A50D-F45FF24F7A79}" sibTransId="{54D88158-66A7-4D06-8FA8-C5B2E0ABDC3E}"/>
    <dgm:cxn modelId="{2FFC7588-B527-4779-8745-291AF3D11D79}" srcId="{148F0795-2EE9-49B2-A462-927FD09D7617}" destId="{48694409-DDC7-46D6-A2F5-58569C45F7E2}" srcOrd="2" destOrd="0" parTransId="{90E34D80-8EA9-4A78-B489-D45EEF0DB902}" sibTransId="{B865E980-89F5-4027-8243-7036FC1612F9}"/>
    <dgm:cxn modelId="{7ADF00F5-E20F-4881-B600-52BCB6E1C42A}" type="presOf" srcId="{12AA875B-5DA7-4B21-A525-6A4D24D22DDE}" destId="{0C22D881-E851-494C-A71B-D6619DC6D3E1}" srcOrd="0" destOrd="0" presId="urn:microsoft.com/office/officeart/2005/8/layout/pyramid2"/>
    <dgm:cxn modelId="{34AACF3A-8846-4A5B-A3FB-B41C584600F1}" type="presOf" srcId="{48694409-DDC7-46D6-A2F5-58569C45F7E2}" destId="{47F14606-AC8E-4705-A377-BB41582C3033}" srcOrd="0" destOrd="0" presId="urn:microsoft.com/office/officeart/2005/8/layout/pyramid2"/>
    <dgm:cxn modelId="{9DDB23AC-D5E9-48B6-9060-9F7B9BE8F4A8}" type="presOf" srcId="{D19EAB3F-1FEC-4000-93F9-ECC4535BCFFE}" destId="{86A38455-C0B7-48F3-9646-8086280272CF}" srcOrd="0" destOrd="0" presId="urn:microsoft.com/office/officeart/2005/8/layout/pyramid2"/>
    <dgm:cxn modelId="{784D5353-4E02-4934-AD7D-E3772E9859C9}" srcId="{148F0795-2EE9-49B2-A462-927FD09D7617}" destId="{12AA875B-5DA7-4B21-A525-6A4D24D22DDE}" srcOrd="0" destOrd="0" parTransId="{C9259A67-5409-47EB-931F-33F6D22E46AA}" sibTransId="{1DCB42A3-10CA-4726-B5C9-A1F3AD0B50B2}"/>
    <dgm:cxn modelId="{90A89247-60C5-4114-AD0A-CE1D62F3A76C}" srcId="{148F0795-2EE9-49B2-A462-927FD09D7617}" destId="{A80776A6-5BF8-4066-A480-38C3D793353D}" srcOrd="1" destOrd="0" parTransId="{13C04000-11FC-40F1-927C-5233F6656879}" sibTransId="{603C3B52-C6FA-4E05-AE35-98F0451784D6}"/>
    <dgm:cxn modelId="{715F7131-AE8D-42BE-BD9C-8D88CEAA037C}" type="presOf" srcId="{A80776A6-5BF8-4066-A480-38C3D793353D}" destId="{3D314A6F-F169-4222-918B-CECEC1C48AEF}" srcOrd="0" destOrd="0" presId="urn:microsoft.com/office/officeart/2005/8/layout/pyramid2"/>
    <dgm:cxn modelId="{A3130C5E-FB78-41BC-8FBA-097A63F17900}" type="presOf" srcId="{148F0795-2EE9-49B2-A462-927FD09D7617}" destId="{283D48F4-01A4-40F7-9E54-9ED5FFA1CED2}" srcOrd="0" destOrd="0" presId="urn:microsoft.com/office/officeart/2005/8/layout/pyramid2"/>
    <dgm:cxn modelId="{AEE13BE9-623A-4F43-BB53-0641C459F3B0}" type="presParOf" srcId="{283D48F4-01A4-40F7-9E54-9ED5FFA1CED2}" destId="{343CA51F-D13B-4FB8-BCFB-29912D292C4C}" srcOrd="0" destOrd="0" presId="urn:microsoft.com/office/officeart/2005/8/layout/pyramid2"/>
    <dgm:cxn modelId="{E66CF699-5EA4-4687-8D2C-FC86748F99EF}" type="presParOf" srcId="{283D48F4-01A4-40F7-9E54-9ED5FFA1CED2}" destId="{B02639DE-CD35-4716-8684-9F2C95163ABA}" srcOrd="1" destOrd="0" presId="urn:microsoft.com/office/officeart/2005/8/layout/pyramid2"/>
    <dgm:cxn modelId="{BDF37EE6-1504-4C9C-9435-B1417D4D22AF}" type="presParOf" srcId="{B02639DE-CD35-4716-8684-9F2C95163ABA}" destId="{0C22D881-E851-494C-A71B-D6619DC6D3E1}" srcOrd="0" destOrd="0" presId="urn:microsoft.com/office/officeart/2005/8/layout/pyramid2"/>
    <dgm:cxn modelId="{444D1BFD-0FDA-4FCB-9990-5A3F9A3BC077}" type="presParOf" srcId="{B02639DE-CD35-4716-8684-9F2C95163ABA}" destId="{A5DD9E49-75F3-45F4-9406-DC3F64460ED6}" srcOrd="1" destOrd="0" presId="urn:microsoft.com/office/officeart/2005/8/layout/pyramid2"/>
    <dgm:cxn modelId="{E2CC8B2E-4496-4D8E-B5CE-9D1DCA297AAB}" type="presParOf" srcId="{B02639DE-CD35-4716-8684-9F2C95163ABA}" destId="{3D314A6F-F169-4222-918B-CECEC1C48AEF}" srcOrd="2" destOrd="0" presId="urn:microsoft.com/office/officeart/2005/8/layout/pyramid2"/>
    <dgm:cxn modelId="{437437DF-8DA1-4CFF-9A0A-144BE76C7754}" type="presParOf" srcId="{B02639DE-CD35-4716-8684-9F2C95163ABA}" destId="{CB610635-ECB1-4532-B76C-A749E366E704}" srcOrd="3" destOrd="0" presId="urn:microsoft.com/office/officeart/2005/8/layout/pyramid2"/>
    <dgm:cxn modelId="{A535609C-8CD8-42A6-97D3-98122D0FA2C0}" type="presParOf" srcId="{B02639DE-CD35-4716-8684-9F2C95163ABA}" destId="{47F14606-AC8E-4705-A377-BB41582C3033}" srcOrd="4" destOrd="0" presId="urn:microsoft.com/office/officeart/2005/8/layout/pyramid2"/>
    <dgm:cxn modelId="{B56E471A-36CC-40ED-A5A9-A3926BB39568}" type="presParOf" srcId="{B02639DE-CD35-4716-8684-9F2C95163ABA}" destId="{45D9836D-6F6A-45B9-A30A-48CD11E5286B}" srcOrd="5" destOrd="0" presId="urn:microsoft.com/office/officeart/2005/8/layout/pyramid2"/>
    <dgm:cxn modelId="{7317CD39-AD1A-40AB-8E03-788E7E19EA0E}" type="presParOf" srcId="{B02639DE-CD35-4716-8684-9F2C95163ABA}" destId="{86A38455-C0B7-48F3-9646-8086280272CF}" srcOrd="6" destOrd="0" presId="urn:microsoft.com/office/officeart/2005/8/layout/pyramid2"/>
    <dgm:cxn modelId="{B00451B1-5510-4935-886E-E8C57B7305EA}" type="presParOf" srcId="{B02639DE-CD35-4716-8684-9F2C95163ABA}" destId="{113D6CCE-EF90-4993-B192-BE08B3A08CD0}"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9762A77-6E70-4C74-8581-711773643B1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9B8DBA88-E326-4F56-A410-C5FAED7E4AC8}">
      <dgm:prSet/>
      <dgm:spPr>
        <a:solidFill>
          <a:srgbClr val="C00000"/>
        </a:solidFill>
      </dgm:spPr>
      <dgm:t>
        <a:bodyPr/>
        <a:lstStyle/>
        <a:p>
          <a:pPr rtl="0"/>
          <a:r>
            <a:rPr lang="en-GB" dirty="0" smtClean="0"/>
            <a:t>Art. 25 EEX (</a:t>
          </a:r>
          <a:r>
            <a:rPr lang="en-GB" dirty="0" err="1" smtClean="0"/>
            <a:t>bis</a:t>
          </a:r>
          <a:r>
            <a:rPr lang="en-GB" dirty="0" smtClean="0"/>
            <a:t>)-</a:t>
          </a:r>
          <a:r>
            <a:rPr lang="en-GB" dirty="0" err="1" smtClean="0"/>
            <a:t>Verordening</a:t>
          </a:r>
          <a:r>
            <a:rPr lang="en-GB" dirty="0" smtClean="0"/>
            <a:t> </a:t>
          </a:r>
          <a:r>
            <a:rPr lang="en-GB" dirty="0" err="1" smtClean="0"/>
            <a:t>toepasselijk</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exclusieve</a:t>
          </a:r>
          <a:r>
            <a:rPr lang="en-GB" dirty="0" smtClean="0">
              <a:sym typeface="Wingdings" panose="05000000000000000000" pitchFamily="2" charset="2"/>
            </a:rPr>
            <a:t> </a:t>
          </a:r>
          <a:r>
            <a:rPr lang="en-GB" dirty="0" err="1" smtClean="0">
              <a:sym typeface="Wingdings" panose="05000000000000000000" pitchFamily="2" charset="2"/>
            </a:rPr>
            <a:t>forumclausule</a:t>
          </a:r>
          <a:r>
            <a:rPr lang="en-GB" dirty="0" smtClean="0">
              <a:sym typeface="Wingdings" panose="05000000000000000000" pitchFamily="2" charset="2"/>
            </a:rPr>
            <a:t> </a:t>
          </a:r>
          <a:r>
            <a:rPr lang="en-GB" dirty="0" err="1" smtClean="0">
              <a:sym typeface="Wingdings" panose="05000000000000000000" pitchFamily="2" charset="2"/>
            </a:rPr>
            <a:t>geldig</a:t>
          </a:r>
          <a:endParaRPr lang="en-GB" dirty="0"/>
        </a:p>
      </dgm:t>
    </dgm:pt>
    <dgm:pt modelId="{035008F6-9CDE-4FC7-A60A-D12FF280931C}" type="parTrans" cxnId="{BF9F2A12-6EAE-42B6-BD63-EC552374A850}">
      <dgm:prSet/>
      <dgm:spPr/>
      <dgm:t>
        <a:bodyPr/>
        <a:lstStyle/>
        <a:p>
          <a:endParaRPr lang="en-GB"/>
        </a:p>
      </dgm:t>
    </dgm:pt>
    <dgm:pt modelId="{8FB377E4-DC5C-4248-86D2-58B23BC92680}" type="sibTrans" cxnId="{BF9F2A12-6EAE-42B6-BD63-EC552374A850}">
      <dgm:prSet/>
      <dgm:spPr/>
      <dgm:t>
        <a:bodyPr/>
        <a:lstStyle/>
        <a:p>
          <a:endParaRPr lang="en-GB"/>
        </a:p>
      </dgm:t>
    </dgm:pt>
    <dgm:pt modelId="{63E87C3A-CE23-4947-814C-443FF24757A2}">
      <dgm:prSet/>
      <dgm:spPr>
        <a:solidFill>
          <a:srgbClr val="C00000"/>
        </a:solidFill>
      </dgm:spPr>
      <dgm:t>
        <a:bodyPr/>
        <a:lstStyle/>
        <a:p>
          <a:r>
            <a:rPr lang="en-GB" dirty="0" err="1" smtClean="0"/>
            <a:t>Nederlandse</a:t>
          </a:r>
          <a:r>
            <a:rPr lang="en-GB" dirty="0" smtClean="0"/>
            <a:t> </a:t>
          </a:r>
          <a:r>
            <a:rPr lang="en-GB" dirty="0" err="1" smtClean="0"/>
            <a:t>rechter</a:t>
          </a:r>
          <a:r>
            <a:rPr lang="en-GB" dirty="0" smtClean="0"/>
            <a:t> </a:t>
          </a:r>
          <a:r>
            <a:rPr lang="en-GB" dirty="0" err="1" smtClean="0"/>
            <a:t>bevoegd</a:t>
          </a:r>
          <a:endParaRPr lang="en-GB" dirty="0"/>
        </a:p>
      </dgm:t>
    </dgm:pt>
    <dgm:pt modelId="{C83CDACE-4175-4FD9-B576-08C5084A3A82}" type="parTrans" cxnId="{7EB93EA5-203B-4DB3-80CF-99835991351E}">
      <dgm:prSet/>
      <dgm:spPr/>
      <dgm:t>
        <a:bodyPr/>
        <a:lstStyle/>
        <a:p>
          <a:endParaRPr lang="en-GB"/>
        </a:p>
      </dgm:t>
    </dgm:pt>
    <dgm:pt modelId="{83AE1E80-065D-4573-B5BA-8E177DA6866F}" type="sibTrans" cxnId="{7EB93EA5-203B-4DB3-80CF-99835991351E}">
      <dgm:prSet/>
      <dgm:spPr/>
      <dgm:t>
        <a:bodyPr/>
        <a:lstStyle/>
        <a:p>
          <a:endParaRPr lang="en-GB"/>
        </a:p>
      </dgm:t>
    </dgm:pt>
    <dgm:pt modelId="{3BE6113F-5402-4540-9C69-F6CA5F39F80E}">
      <dgm:prSet/>
      <dgm:spPr>
        <a:solidFill>
          <a:srgbClr val="C00000"/>
        </a:solidFill>
      </dgm:spPr>
      <dgm:t>
        <a:bodyPr/>
        <a:lstStyle/>
        <a:p>
          <a:r>
            <a:rPr lang="en-GB" dirty="0" err="1" smtClean="0"/>
            <a:t>Nederlandse</a:t>
          </a:r>
          <a:r>
            <a:rPr lang="en-GB" dirty="0" smtClean="0"/>
            <a:t> </a:t>
          </a:r>
          <a:r>
            <a:rPr lang="en-GB" dirty="0" err="1" smtClean="0"/>
            <a:t>rechter</a:t>
          </a:r>
          <a:r>
            <a:rPr lang="en-GB" dirty="0" smtClean="0"/>
            <a:t> </a:t>
          </a:r>
          <a:r>
            <a:rPr lang="en-GB" dirty="0" err="1" smtClean="0"/>
            <a:t>zal</a:t>
          </a:r>
          <a:r>
            <a:rPr lang="en-GB" dirty="0" smtClean="0"/>
            <a:t> over </a:t>
          </a:r>
          <a:r>
            <a:rPr lang="en-GB" dirty="0" err="1" smtClean="0"/>
            <a:t>zaak</a:t>
          </a:r>
          <a:r>
            <a:rPr lang="en-GB" dirty="0" smtClean="0"/>
            <a:t> </a:t>
          </a:r>
          <a:r>
            <a:rPr lang="en-GB" dirty="0" err="1" smtClean="0"/>
            <a:t>oordelen</a:t>
          </a:r>
          <a:endParaRPr lang="en-GB" dirty="0" smtClean="0"/>
        </a:p>
      </dgm:t>
    </dgm:pt>
    <dgm:pt modelId="{955CE9E2-C113-4227-9D0D-B8B63BB7B299}" type="parTrans" cxnId="{B8E06298-CB52-4B55-B4C2-37D773DA2359}">
      <dgm:prSet/>
      <dgm:spPr/>
      <dgm:t>
        <a:bodyPr/>
        <a:lstStyle/>
        <a:p>
          <a:endParaRPr lang="en-GB"/>
        </a:p>
      </dgm:t>
    </dgm:pt>
    <dgm:pt modelId="{8B6C1718-B475-49D1-9952-B54D2321FD7D}" type="sibTrans" cxnId="{B8E06298-CB52-4B55-B4C2-37D773DA2359}">
      <dgm:prSet/>
      <dgm:spPr/>
      <dgm:t>
        <a:bodyPr/>
        <a:lstStyle/>
        <a:p>
          <a:endParaRPr lang="en-GB"/>
        </a:p>
      </dgm:t>
    </dgm:pt>
    <dgm:pt modelId="{CDE564B4-F079-4A37-BCCD-570EA2D2AE89}" type="pres">
      <dgm:prSet presAssocID="{99762A77-6E70-4C74-8581-711773643B15}" presName="outerComposite" presStyleCnt="0">
        <dgm:presLayoutVars>
          <dgm:chMax val="5"/>
          <dgm:dir/>
          <dgm:resizeHandles val="exact"/>
        </dgm:presLayoutVars>
      </dgm:prSet>
      <dgm:spPr/>
      <dgm:t>
        <a:bodyPr/>
        <a:lstStyle/>
        <a:p>
          <a:endParaRPr lang="en-GB"/>
        </a:p>
      </dgm:t>
    </dgm:pt>
    <dgm:pt modelId="{E5AA63EB-0F2C-4EA9-91EA-6931AF57402D}" type="pres">
      <dgm:prSet presAssocID="{99762A77-6E70-4C74-8581-711773643B15}" presName="dummyMaxCanvas" presStyleCnt="0">
        <dgm:presLayoutVars/>
      </dgm:prSet>
      <dgm:spPr/>
    </dgm:pt>
    <dgm:pt modelId="{699E1719-E549-4E21-BB4C-42D2349C248C}" type="pres">
      <dgm:prSet presAssocID="{99762A77-6E70-4C74-8581-711773643B15}" presName="ThreeNodes_1" presStyleLbl="node1" presStyleIdx="0" presStyleCnt="3">
        <dgm:presLayoutVars>
          <dgm:bulletEnabled val="1"/>
        </dgm:presLayoutVars>
      </dgm:prSet>
      <dgm:spPr/>
      <dgm:t>
        <a:bodyPr/>
        <a:lstStyle/>
        <a:p>
          <a:endParaRPr lang="en-GB"/>
        </a:p>
      </dgm:t>
    </dgm:pt>
    <dgm:pt modelId="{0AFAE1CE-2FFB-4E3A-8B6B-29D972DD7AAC}" type="pres">
      <dgm:prSet presAssocID="{99762A77-6E70-4C74-8581-711773643B15}" presName="ThreeNodes_2" presStyleLbl="node1" presStyleIdx="1" presStyleCnt="3">
        <dgm:presLayoutVars>
          <dgm:bulletEnabled val="1"/>
        </dgm:presLayoutVars>
      </dgm:prSet>
      <dgm:spPr/>
      <dgm:t>
        <a:bodyPr/>
        <a:lstStyle/>
        <a:p>
          <a:endParaRPr lang="en-GB"/>
        </a:p>
      </dgm:t>
    </dgm:pt>
    <dgm:pt modelId="{92BD0B4B-E04B-4853-B062-38024984DCB3}" type="pres">
      <dgm:prSet presAssocID="{99762A77-6E70-4C74-8581-711773643B15}" presName="ThreeNodes_3" presStyleLbl="node1" presStyleIdx="2" presStyleCnt="3">
        <dgm:presLayoutVars>
          <dgm:bulletEnabled val="1"/>
        </dgm:presLayoutVars>
      </dgm:prSet>
      <dgm:spPr/>
      <dgm:t>
        <a:bodyPr/>
        <a:lstStyle/>
        <a:p>
          <a:endParaRPr lang="en-GB"/>
        </a:p>
      </dgm:t>
    </dgm:pt>
    <dgm:pt modelId="{7986E5C5-2F3C-47C2-A225-D03D5DC62F4C}" type="pres">
      <dgm:prSet presAssocID="{99762A77-6E70-4C74-8581-711773643B15}" presName="ThreeConn_1-2" presStyleLbl="fgAccFollowNode1" presStyleIdx="0" presStyleCnt="2">
        <dgm:presLayoutVars>
          <dgm:bulletEnabled val="1"/>
        </dgm:presLayoutVars>
      </dgm:prSet>
      <dgm:spPr/>
      <dgm:t>
        <a:bodyPr/>
        <a:lstStyle/>
        <a:p>
          <a:endParaRPr lang="en-GB"/>
        </a:p>
      </dgm:t>
    </dgm:pt>
    <dgm:pt modelId="{A44A005C-AD0B-417D-86D7-FCA4A29B91F4}" type="pres">
      <dgm:prSet presAssocID="{99762A77-6E70-4C74-8581-711773643B15}" presName="ThreeConn_2-3" presStyleLbl="fgAccFollowNode1" presStyleIdx="1" presStyleCnt="2">
        <dgm:presLayoutVars>
          <dgm:bulletEnabled val="1"/>
        </dgm:presLayoutVars>
      </dgm:prSet>
      <dgm:spPr/>
      <dgm:t>
        <a:bodyPr/>
        <a:lstStyle/>
        <a:p>
          <a:endParaRPr lang="en-GB"/>
        </a:p>
      </dgm:t>
    </dgm:pt>
    <dgm:pt modelId="{2D1409A8-2B05-496E-AE09-3F23623EE666}" type="pres">
      <dgm:prSet presAssocID="{99762A77-6E70-4C74-8581-711773643B15}" presName="ThreeNodes_1_text" presStyleLbl="node1" presStyleIdx="2" presStyleCnt="3">
        <dgm:presLayoutVars>
          <dgm:bulletEnabled val="1"/>
        </dgm:presLayoutVars>
      </dgm:prSet>
      <dgm:spPr/>
      <dgm:t>
        <a:bodyPr/>
        <a:lstStyle/>
        <a:p>
          <a:endParaRPr lang="en-GB"/>
        </a:p>
      </dgm:t>
    </dgm:pt>
    <dgm:pt modelId="{B7063F4D-AE8C-4704-ACD9-9E240975D8E6}" type="pres">
      <dgm:prSet presAssocID="{99762A77-6E70-4C74-8581-711773643B15}" presName="ThreeNodes_2_text" presStyleLbl="node1" presStyleIdx="2" presStyleCnt="3">
        <dgm:presLayoutVars>
          <dgm:bulletEnabled val="1"/>
        </dgm:presLayoutVars>
      </dgm:prSet>
      <dgm:spPr/>
      <dgm:t>
        <a:bodyPr/>
        <a:lstStyle/>
        <a:p>
          <a:endParaRPr lang="en-GB"/>
        </a:p>
      </dgm:t>
    </dgm:pt>
    <dgm:pt modelId="{EABE8E27-5D7E-496F-AAFC-6DD9A6B07BE0}" type="pres">
      <dgm:prSet presAssocID="{99762A77-6E70-4C74-8581-711773643B15}" presName="ThreeNodes_3_text" presStyleLbl="node1" presStyleIdx="2" presStyleCnt="3">
        <dgm:presLayoutVars>
          <dgm:bulletEnabled val="1"/>
        </dgm:presLayoutVars>
      </dgm:prSet>
      <dgm:spPr/>
      <dgm:t>
        <a:bodyPr/>
        <a:lstStyle/>
        <a:p>
          <a:endParaRPr lang="en-GB"/>
        </a:p>
      </dgm:t>
    </dgm:pt>
  </dgm:ptLst>
  <dgm:cxnLst>
    <dgm:cxn modelId="{71C13090-B09C-4F83-8A7A-DB1BD83DEF87}" type="presOf" srcId="{99762A77-6E70-4C74-8581-711773643B15}" destId="{CDE564B4-F079-4A37-BCCD-570EA2D2AE89}" srcOrd="0" destOrd="0" presId="urn:microsoft.com/office/officeart/2005/8/layout/vProcess5"/>
    <dgm:cxn modelId="{E42D4393-6297-45BC-B85C-160BFF7EE12A}" type="presOf" srcId="{63E87C3A-CE23-4947-814C-443FF24757A2}" destId="{0AFAE1CE-2FFB-4E3A-8B6B-29D972DD7AAC}" srcOrd="0" destOrd="0" presId="urn:microsoft.com/office/officeart/2005/8/layout/vProcess5"/>
    <dgm:cxn modelId="{F80E81AE-B061-443F-A3C6-546B284D5375}" type="presOf" srcId="{8FB377E4-DC5C-4248-86D2-58B23BC92680}" destId="{7986E5C5-2F3C-47C2-A225-D03D5DC62F4C}" srcOrd="0" destOrd="0" presId="urn:microsoft.com/office/officeart/2005/8/layout/vProcess5"/>
    <dgm:cxn modelId="{26D7EE3D-542B-4A65-8BDB-D9F5B5EF66A4}" type="presOf" srcId="{3BE6113F-5402-4540-9C69-F6CA5F39F80E}" destId="{EABE8E27-5D7E-496F-AAFC-6DD9A6B07BE0}" srcOrd="1" destOrd="0" presId="urn:microsoft.com/office/officeart/2005/8/layout/vProcess5"/>
    <dgm:cxn modelId="{65B624D6-B77D-4ADC-B84C-33D0363E00D8}" type="presOf" srcId="{63E87C3A-CE23-4947-814C-443FF24757A2}" destId="{B7063F4D-AE8C-4704-ACD9-9E240975D8E6}" srcOrd="1" destOrd="0" presId="urn:microsoft.com/office/officeart/2005/8/layout/vProcess5"/>
    <dgm:cxn modelId="{B8E06298-CB52-4B55-B4C2-37D773DA2359}" srcId="{99762A77-6E70-4C74-8581-711773643B15}" destId="{3BE6113F-5402-4540-9C69-F6CA5F39F80E}" srcOrd="2" destOrd="0" parTransId="{955CE9E2-C113-4227-9D0D-B8B63BB7B299}" sibTransId="{8B6C1718-B475-49D1-9952-B54D2321FD7D}"/>
    <dgm:cxn modelId="{33E5BDC8-E7DD-44B6-9B8B-BD403B270B49}" type="presOf" srcId="{9B8DBA88-E326-4F56-A410-C5FAED7E4AC8}" destId="{2D1409A8-2B05-496E-AE09-3F23623EE666}" srcOrd="1" destOrd="0" presId="urn:microsoft.com/office/officeart/2005/8/layout/vProcess5"/>
    <dgm:cxn modelId="{C42F0603-0B64-4367-8D63-CE786081BE20}" type="presOf" srcId="{9B8DBA88-E326-4F56-A410-C5FAED7E4AC8}" destId="{699E1719-E549-4E21-BB4C-42D2349C248C}" srcOrd="0" destOrd="0" presId="urn:microsoft.com/office/officeart/2005/8/layout/vProcess5"/>
    <dgm:cxn modelId="{BF9F2A12-6EAE-42B6-BD63-EC552374A850}" srcId="{99762A77-6E70-4C74-8581-711773643B15}" destId="{9B8DBA88-E326-4F56-A410-C5FAED7E4AC8}" srcOrd="0" destOrd="0" parTransId="{035008F6-9CDE-4FC7-A60A-D12FF280931C}" sibTransId="{8FB377E4-DC5C-4248-86D2-58B23BC92680}"/>
    <dgm:cxn modelId="{7EB93EA5-203B-4DB3-80CF-99835991351E}" srcId="{99762A77-6E70-4C74-8581-711773643B15}" destId="{63E87C3A-CE23-4947-814C-443FF24757A2}" srcOrd="1" destOrd="0" parTransId="{C83CDACE-4175-4FD9-B576-08C5084A3A82}" sibTransId="{83AE1E80-065D-4573-B5BA-8E177DA6866F}"/>
    <dgm:cxn modelId="{EB84E4AB-2152-49BF-82F1-DB423C386B37}" type="presOf" srcId="{83AE1E80-065D-4573-B5BA-8E177DA6866F}" destId="{A44A005C-AD0B-417D-86D7-FCA4A29B91F4}" srcOrd="0" destOrd="0" presId="urn:microsoft.com/office/officeart/2005/8/layout/vProcess5"/>
    <dgm:cxn modelId="{26101975-321D-4533-AC2F-66451D122BBB}" type="presOf" srcId="{3BE6113F-5402-4540-9C69-F6CA5F39F80E}" destId="{92BD0B4B-E04B-4853-B062-38024984DCB3}" srcOrd="0" destOrd="0" presId="urn:microsoft.com/office/officeart/2005/8/layout/vProcess5"/>
    <dgm:cxn modelId="{9AB02C1D-1173-4C96-8F0E-7029139DA425}" type="presParOf" srcId="{CDE564B4-F079-4A37-BCCD-570EA2D2AE89}" destId="{E5AA63EB-0F2C-4EA9-91EA-6931AF57402D}" srcOrd="0" destOrd="0" presId="urn:microsoft.com/office/officeart/2005/8/layout/vProcess5"/>
    <dgm:cxn modelId="{9834AFD9-47AC-4EF1-BF8B-ED93E18F8D6B}" type="presParOf" srcId="{CDE564B4-F079-4A37-BCCD-570EA2D2AE89}" destId="{699E1719-E549-4E21-BB4C-42D2349C248C}" srcOrd="1" destOrd="0" presId="urn:microsoft.com/office/officeart/2005/8/layout/vProcess5"/>
    <dgm:cxn modelId="{AE989318-D12D-4331-976A-9502E5537199}" type="presParOf" srcId="{CDE564B4-F079-4A37-BCCD-570EA2D2AE89}" destId="{0AFAE1CE-2FFB-4E3A-8B6B-29D972DD7AAC}" srcOrd="2" destOrd="0" presId="urn:microsoft.com/office/officeart/2005/8/layout/vProcess5"/>
    <dgm:cxn modelId="{A25E7E5D-2F1C-452A-97A6-CFC2B69EDB99}" type="presParOf" srcId="{CDE564B4-F079-4A37-BCCD-570EA2D2AE89}" destId="{92BD0B4B-E04B-4853-B062-38024984DCB3}" srcOrd="3" destOrd="0" presId="urn:microsoft.com/office/officeart/2005/8/layout/vProcess5"/>
    <dgm:cxn modelId="{0AC4680C-E2FF-45DD-BCFA-19EA64133F8D}" type="presParOf" srcId="{CDE564B4-F079-4A37-BCCD-570EA2D2AE89}" destId="{7986E5C5-2F3C-47C2-A225-D03D5DC62F4C}" srcOrd="4" destOrd="0" presId="urn:microsoft.com/office/officeart/2005/8/layout/vProcess5"/>
    <dgm:cxn modelId="{94AB83F0-E57F-48A1-A0E6-8682EADE6B98}" type="presParOf" srcId="{CDE564B4-F079-4A37-BCCD-570EA2D2AE89}" destId="{A44A005C-AD0B-417D-86D7-FCA4A29B91F4}" srcOrd="5" destOrd="0" presId="urn:microsoft.com/office/officeart/2005/8/layout/vProcess5"/>
    <dgm:cxn modelId="{D788C14E-BE5E-42C2-AB3F-2207B3A96A04}" type="presParOf" srcId="{CDE564B4-F079-4A37-BCCD-570EA2D2AE89}" destId="{2D1409A8-2B05-496E-AE09-3F23623EE666}" srcOrd="6" destOrd="0" presId="urn:microsoft.com/office/officeart/2005/8/layout/vProcess5"/>
    <dgm:cxn modelId="{8BEEB95E-EF12-42D8-9BEF-0430161AAFCE}" type="presParOf" srcId="{CDE564B4-F079-4A37-BCCD-570EA2D2AE89}" destId="{B7063F4D-AE8C-4704-ACD9-9E240975D8E6}" srcOrd="7" destOrd="0" presId="urn:microsoft.com/office/officeart/2005/8/layout/vProcess5"/>
    <dgm:cxn modelId="{592872BA-06D0-4797-A5A6-68750046EE95}" type="presParOf" srcId="{CDE564B4-F079-4A37-BCCD-570EA2D2AE89}" destId="{EABE8E27-5D7E-496F-AAFC-6DD9A6B07BE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593A140-4528-43CB-94CB-874C56C711A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1AA5FED5-EA97-4D2C-8FAE-574D6DE1FE5A}">
      <dgm:prSet phldrT="[Text]"/>
      <dgm:spPr>
        <a:solidFill>
          <a:srgbClr val="C00000"/>
        </a:solidFill>
      </dgm:spPr>
      <dgm:t>
        <a:bodyPr/>
        <a:lstStyle/>
        <a:p>
          <a:r>
            <a:rPr lang="en-GB" dirty="0" err="1" smtClean="0"/>
            <a:t>Belgische</a:t>
          </a:r>
          <a:r>
            <a:rPr lang="en-GB" dirty="0" smtClean="0"/>
            <a:t>/ </a:t>
          </a:r>
          <a:r>
            <a:rPr lang="en-GB" dirty="0" err="1" smtClean="0"/>
            <a:t>Engelse</a:t>
          </a:r>
          <a:r>
            <a:rPr lang="en-GB" dirty="0" smtClean="0"/>
            <a:t> </a:t>
          </a:r>
          <a:r>
            <a:rPr lang="en-GB" dirty="0" err="1" smtClean="0"/>
            <a:t>rechter</a:t>
          </a:r>
          <a:r>
            <a:rPr lang="en-GB" dirty="0" smtClean="0"/>
            <a:t> </a:t>
          </a:r>
          <a:r>
            <a:rPr lang="en-GB" dirty="0" err="1" smtClean="0"/>
            <a:t>bevoegd</a:t>
          </a:r>
          <a:r>
            <a:rPr lang="en-GB" dirty="0" smtClean="0"/>
            <a:t> </a:t>
          </a:r>
          <a:r>
            <a:rPr lang="en-GB" dirty="0" err="1" smtClean="0"/>
            <a:t>als</a:t>
          </a:r>
          <a:r>
            <a:rPr lang="en-GB" dirty="0" smtClean="0"/>
            <a:t>  1 van </a:t>
          </a:r>
          <a:r>
            <a:rPr lang="en-GB" dirty="0" err="1" smtClean="0"/>
            <a:t>plaatsen</a:t>
          </a:r>
          <a:r>
            <a:rPr lang="en-GB" dirty="0" smtClean="0"/>
            <a:t> </a:t>
          </a:r>
          <a:r>
            <a:rPr lang="en-GB" dirty="0" err="1" smtClean="0"/>
            <a:t>genoemd</a:t>
          </a:r>
          <a:r>
            <a:rPr lang="en-GB" dirty="0" smtClean="0"/>
            <a:t> in </a:t>
          </a:r>
          <a:r>
            <a:rPr lang="en-GB" dirty="0" err="1" smtClean="0"/>
            <a:t>artikel</a:t>
          </a:r>
          <a:r>
            <a:rPr lang="en-GB" dirty="0" smtClean="0"/>
            <a:t> 31.1.</a:t>
          </a:r>
          <a:endParaRPr lang="en-GB" dirty="0"/>
        </a:p>
      </dgm:t>
    </dgm:pt>
    <dgm:pt modelId="{9629FE0C-8674-4032-9002-5450CE76D096}" type="parTrans" cxnId="{D207E53A-A55D-4CFD-BBC7-0B4C8F57FCAB}">
      <dgm:prSet/>
      <dgm:spPr/>
      <dgm:t>
        <a:bodyPr/>
        <a:lstStyle/>
        <a:p>
          <a:endParaRPr lang="en-GB"/>
        </a:p>
      </dgm:t>
    </dgm:pt>
    <dgm:pt modelId="{9FB4F015-7FB9-4C25-BBE7-BBA11E794376}" type="sibTrans" cxnId="{D207E53A-A55D-4CFD-BBC7-0B4C8F57FCAB}">
      <dgm:prSet/>
      <dgm:spPr/>
      <dgm:t>
        <a:bodyPr/>
        <a:lstStyle/>
        <a:p>
          <a:endParaRPr lang="en-GB"/>
        </a:p>
      </dgm:t>
    </dgm:pt>
    <dgm:pt modelId="{C647BFED-E75A-4AB2-B3AE-16657CB85359}">
      <dgm:prSet phldrT="[Text]"/>
      <dgm:spPr>
        <a:solidFill>
          <a:srgbClr val="C00000"/>
        </a:solidFill>
      </dgm:spPr>
      <dgm:t>
        <a:bodyPr/>
        <a:lstStyle/>
        <a:p>
          <a:r>
            <a:rPr lang="en-GB" dirty="0" err="1" smtClean="0"/>
            <a:t>Artikel</a:t>
          </a:r>
          <a:r>
            <a:rPr lang="en-GB" dirty="0" smtClean="0"/>
            <a:t> 31.2: </a:t>
          </a:r>
          <a:r>
            <a:rPr lang="en-GB" i="1" dirty="0" err="1" smtClean="0"/>
            <a:t>lis</a:t>
          </a:r>
          <a:r>
            <a:rPr lang="en-GB" i="1" dirty="0" smtClean="0"/>
            <a:t> </a:t>
          </a:r>
          <a:r>
            <a:rPr lang="en-GB" i="1" dirty="0" err="1" smtClean="0"/>
            <a:t>Pendens</a:t>
          </a:r>
          <a:r>
            <a:rPr lang="en-GB" i="1" dirty="0" smtClean="0"/>
            <a:t> (</a:t>
          </a:r>
          <a:r>
            <a:rPr lang="nl-BE" dirty="0" smtClean="0"/>
            <a:t>zaak moet worden aangehouden indien eerst voor een andere rechter gebracht).</a:t>
          </a:r>
          <a:r>
            <a:rPr lang="en-GB" i="1" dirty="0" smtClean="0"/>
            <a:t> </a:t>
          </a:r>
          <a:endParaRPr lang="en-GB" dirty="0"/>
        </a:p>
      </dgm:t>
    </dgm:pt>
    <dgm:pt modelId="{5649B4FF-D04F-48C8-9AC1-2F0AB8DB4938}" type="parTrans" cxnId="{ABFEF771-2D39-447D-A468-6E7F1E2EA2A2}">
      <dgm:prSet/>
      <dgm:spPr/>
      <dgm:t>
        <a:bodyPr/>
        <a:lstStyle/>
        <a:p>
          <a:endParaRPr lang="en-GB"/>
        </a:p>
      </dgm:t>
    </dgm:pt>
    <dgm:pt modelId="{1D721F8F-E3C1-4698-97B5-D017599533C4}" type="sibTrans" cxnId="{ABFEF771-2D39-447D-A468-6E7F1E2EA2A2}">
      <dgm:prSet/>
      <dgm:spPr/>
      <dgm:t>
        <a:bodyPr/>
        <a:lstStyle/>
        <a:p>
          <a:endParaRPr lang="en-GB"/>
        </a:p>
      </dgm:t>
    </dgm:pt>
    <dgm:pt modelId="{C991F7E1-4032-44CB-95E0-709507063D4C}">
      <dgm:prSet phldrT="[Text]"/>
      <dgm:spPr>
        <a:solidFill>
          <a:srgbClr val="C00000"/>
        </a:solidFill>
      </dgm:spPr>
      <dgm:t>
        <a:bodyPr/>
        <a:lstStyle/>
        <a:p>
          <a:pPr algn="l"/>
          <a:r>
            <a:rPr lang="en-GB" dirty="0" err="1" smtClean="0"/>
            <a:t>Nederlandse</a:t>
          </a:r>
          <a:r>
            <a:rPr lang="en-GB" dirty="0" smtClean="0"/>
            <a:t> </a:t>
          </a:r>
          <a:r>
            <a:rPr lang="en-GB" dirty="0" err="1" smtClean="0"/>
            <a:t>rechter</a:t>
          </a:r>
          <a:r>
            <a:rPr lang="en-GB" dirty="0" smtClean="0"/>
            <a:t> </a:t>
          </a:r>
          <a:r>
            <a:rPr lang="en-GB" dirty="0" err="1" smtClean="0"/>
            <a:t>kan</a:t>
          </a:r>
          <a:r>
            <a:rPr lang="en-GB" dirty="0" smtClean="0"/>
            <a:t> over </a:t>
          </a:r>
          <a:r>
            <a:rPr lang="en-GB" dirty="0" err="1" smtClean="0"/>
            <a:t>zaak</a:t>
          </a:r>
          <a:r>
            <a:rPr lang="en-GB" dirty="0" smtClean="0"/>
            <a:t> </a:t>
          </a:r>
          <a:r>
            <a:rPr lang="en-GB" dirty="0" err="1" smtClean="0"/>
            <a:t>oordelen</a:t>
          </a:r>
          <a:r>
            <a:rPr lang="en-GB" dirty="0" smtClean="0"/>
            <a:t>.</a:t>
          </a:r>
          <a:endParaRPr lang="en-GB" dirty="0"/>
        </a:p>
      </dgm:t>
    </dgm:pt>
    <dgm:pt modelId="{493EA47A-BB19-492D-A0B3-CC3E45F15422}" type="parTrans" cxnId="{8CB97604-EDB7-4D19-A5E7-CD307E3B0163}">
      <dgm:prSet/>
      <dgm:spPr/>
      <dgm:t>
        <a:bodyPr/>
        <a:lstStyle/>
        <a:p>
          <a:endParaRPr lang="en-GB"/>
        </a:p>
      </dgm:t>
    </dgm:pt>
    <dgm:pt modelId="{8644BCBE-F785-4A0A-8179-0BC90FE03F59}" type="sibTrans" cxnId="{8CB97604-EDB7-4D19-A5E7-CD307E3B0163}">
      <dgm:prSet/>
      <dgm:spPr/>
      <dgm:t>
        <a:bodyPr/>
        <a:lstStyle/>
        <a:p>
          <a:endParaRPr lang="en-GB"/>
        </a:p>
      </dgm:t>
    </dgm:pt>
    <dgm:pt modelId="{359541FB-CE18-4AFD-9FA4-13A10E3B188C}" type="pres">
      <dgm:prSet presAssocID="{9593A140-4528-43CB-94CB-874C56C711A5}" presName="outerComposite" presStyleCnt="0">
        <dgm:presLayoutVars>
          <dgm:chMax val="5"/>
          <dgm:dir/>
          <dgm:resizeHandles val="exact"/>
        </dgm:presLayoutVars>
      </dgm:prSet>
      <dgm:spPr/>
      <dgm:t>
        <a:bodyPr/>
        <a:lstStyle/>
        <a:p>
          <a:endParaRPr lang="en-GB"/>
        </a:p>
      </dgm:t>
    </dgm:pt>
    <dgm:pt modelId="{75EA8E65-2BE8-4E79-9F3E-96BE14A83C4B}" type="pres">
      <dgm:prSet presAssocID="{9593A140-4528-43CB-94CB-874C56C711A5}" presName="dummyMaxCanvas" presStyleCnt="0">
        <dgm:presLayoutVars/>
      </dgm:prSet>
      <dgm:spPr/>
    </dgm:pt>
    <dgm:pt modelId="{FB2669DD-BF8D-4750-B3C0-1F8D8C9C9FB8}" type="pres">
      <dgm:prSet presAssocID="{9593A140-4528-43CB-94CB-874C56C711A5}" presName="ThreeNodes_1" presStyleLbl="node1" presStyleIdx="0" presStyleCnt="3">
        <dgm:presLayoutVars>
          <dgm:bulletEnabled val="1"/>
        </dgm:presLayoutVars>
      </dgm:prSet>
      <dgm:spPr/>
      <dgm:t>
        <a:bodyPr/>
        <a:lstStyle/>
        <a:p>
          <a:endParaRPr lang="en-GB"/>
        </a:p>
      </dgm:t>
    </dgm:pt>
    <dgm:pt modelId="{25AB55F4-F6E7-4B42-A546-B5F4DE49D563}" type="pres">
      <dgm:prSet presAssocID="{9593A140-4528-43CB-94CB-874C56C711A5}" presName="ThreeNodes_2" presStyleLbl="node1" presStyleIdx="1" presStyleCnt="3">
        <dgm:presLayoutVars>
          <dgm:bulletEnabled val="1"/>
        </dgm:presLayoutVars>
      </dgm:prSet>
      <dgm:spPr/>
      <dgm:t>
        <a:bodyPr/>
        <a:lstStyle/>
        <a:p>
          <a:endParaRPr lang="en-GB"/>
        </a:p>
      </dgm:t>
    </dgm:pt>
    <dgm:pt modelId="{C74B3777-8F5C-448F-AB92-351F35A2196B}" type="pres">
      <dgm:prSet presAssocID="{9593A140-4528-43CB-94CB-874C56C711A5}" presName="ThreeNodes_3" presStyleLbl="node1" presStyleIdx="2" presStyleCnt="3">
        <dgm:presLayoutVars>
          <dgm:bulletEnabled val="1"/>
        </dgm:presLayoutVars>
      </dgm:prSet>
      <dgm:spPr/>
      <dgm:t>
        <a:bodyPr/>
        <a:lstStyle/>
        <a:p>
          <a:endParaRPr lang="en-GB"/>
        </a:p>
      </dgm:t>
    </dgm:pt>
    <dgm:pt modelId="{B56EE2EF-1521-4DD0-BCBB-8F182AC3EBF6}" type="pres">
      <dgm:prSet presAssocID="{9593A140-4528-43CB-94CB-874C56C711A5}" presName="ThreeConn_1-2" presStyleLbl="fgAccFollowNode1" presStyleIdx="0" presStyleCnt="2">
        <dgm:presLayoutVars>
          <dgm:bulletEnabled val="1"/>
        </dgm:presLayoutVars>
      </dgm:prSet>
      <dgm:spPr/>
      <dgm:t>
        <a:bodyPr/>
        <a:lstStyle/>
        <a:p>
          <a:endParaRPr lang="en-GB"/>
        </a:p>
      </dgm:t>
    </dgm:pt>
    <dgm:pt modelId="{5266CAF8-E8F1-4315-9E86-BE238B6BB927}" type="pres">
      <dgm:prSet presAssocID="{9593A140-4528-43CB-94CB-874C56C711A5}" presName="ThreeConn_2-3" presStyleLbl="fgAccFollowNode1" presStyleIdx="1" presStyleCnt="2">
        <dgm:presLayoutVars>
          <dgm:bulletEnabled val="1"/>
        </dgm:presLayoutVars>
      </dgm:prSet>
      <dgm:spPr/>
      <dgm:t>
        <a:bodyPr/>
        <a:lstStyle/>
        <a:p>
          <a:endParaRPr lang="en-GB"/>
        </a:p>
      </dgm:t>
    </dgm:pt>
    <dgm:pt modelId="{DD944976-A112-4972-B58E-846693844A28}" type="pres">
      <dgm:prSet presAssocID="{9593A140-4528-43CB-94CB-874C56C711A5}" presName="ThreeNodes_1_text" presStyleLbl="node1" presStyleIdx="2" presStyleCnt="3">
        <dgm:presLayoutVars>
          <dgm:bulletEnabled val="1"/>
        </dgm:presLayoutVars>
      </dgm:prSet>
      <dgm:spPr/>
      <dgm:t>
        <a:bodyPr/>
        <a:lstStyle/>
        <a:p>
          <a:endParaRPr lang="en-GB"/>
        </a:p>
      </dgm:t>
    </dgm:pt>
    <dgm:pt modelId="{1A308732-E866-4CDC-AE5F-D0A447C4D027}" type="pres">
      <dgm:prSet presAssocID="{9593A140-4528-43CB-94CB-874C56C711A5}" presName="ThreeNodes_2_text" presStyleLbl="node1" presStyleIdx="2" presStyleCnt="3">
        <dgm:presLayoutVars>
          <dgm:bulletEnabled val="1"/>
        </dgm:presLayoutVars>
      </dgm:prSet>
      <dgm:spPr/>
      <dgm:t>
        <a:bodyPr/>
        <a:lstStyle/>
        <a:p>
          <a:endParaRPr lang="en-GB"/>
        </a:p>
      </dgm:t>
    </dgm:pt>
    <dgm:pt modelId="{DACB49A5-8D86-4560-8209-9ABB19F1EDF9}" type="pres">
      <dgm:prSet presAssocID="{9593A140-4528-43CB-94CB-874C56C711A5}" presName="ThreeNodes_3_text" presStyleLbl="node1" presStyleIdx="2" presStyleCnt="3">
        <dgm:presLayoutVars>
          <dgm:bulletEnabled val="1"/>
        </dgm:presLayoutVars>
      </dgm:prSet>
      <dgm:spPr/>
      <dgm:t>
        <a:bodyPr/>
        <a:lstStyle/>
        <a:p>
          <a:endParaRPr lang="en-GB"/>
        </a:p>
      </dgm:t>
    </dgm:pt>
  </dgm:ptLst>
  <dgm:cxnLst>
    <dgm:cxn modelId="{8C6AD92D-E451-4FB5-AE9A-06EA6262A9F1}" type="presOf" srcId="{C647BFED-E75A-4AB2-B3AE-16657CB85359}" destId="{1A308732-E866-4CDC-AE5F-D0A447C4D027}" srcOrd="1" destOrd="0" presId="urn:microsoft.com/office/officeart/2005/8/layout/vProcess5"/>
    <dgm:cxn modelId="{2D9F8AE3-C7A9-44B1-89F8-0C1BC68A7037}" type="presOf" srcId="{1AA5FED5-EA97-4D2C-8FAE-574D6DE1FE5A}" destId="{DD944976-A112-4972-B58E-846693844A28}" srcOrd="1" destOrd="0" presId="urn:microsoft.com/office/officeart/2005/8/layout/vProcess5"/>
    <dgm:cxn modelId="{53424760-BC98-4D1A-87E5-79B4EED14EE8}" type="presOf" srcId="{9FB4F015-7FB9-4C25-BBE7-BBA11E794376}" destId="{B56EE2EF-1521-4DD0-BCBB-8F182AC3EBF6}" srcOrd="0" destOrd="0" presId="urn:microsoft.com/office/officeart/2005/8/layout/vProcess5"/>
    <dgm:cxn modelId="{ABFEF771-2D39-447D-A468-6E7F1E2EA2A2}" srcId="{9593A140-4528-43CB-94CB-874C56C711A5}" destId="{C647BFED-E75A-4AB2-B3AE-16657CB85359}" srcOrd="1" destOrd="0" parTransId="{5649B4FF-D04F-48C8-9AC1-2F0AB8DB4938}" sibTransId="{1D721F8F-E3C1-4698-97B5-D017599533C4}"/>
    <dgm:cxn modelId="{3FB4F1B5-B9F6-4867-8AAC-EE49F85E0A25}" type="presOf" srcId="{C647BFED-E75A-4AB2-B3AE-16657CB85359}" destId="{25AB55F4-F6E7-4B42-A546-B5F4DE49D563}" srcOrd="0" destOrd="0" presId="urn:microsoft.com/office/officeart/2005/8/layout/vProcess5"/>
    <dgm:cxn modelId="{D207E53A-A55D-4CFD-BBC7-0B4C8F57FCAB}" srcId="{9593A140-4528-43CB-94CB-874C56C711A5}" destId="{1AA5FED5-EA97-4D2C-8FAE-574D6DE1FE5A}" srcOrd="0" destOrd="0" parTransId="{9629FE0C-8674-4032-9002-5450CE76D096}" sibTransId="{9FB4F015-7FB9-4C25-BBE7-BBA11E794376}"/>
    <dgm:cxn modelId="{74FD4524-F72A-47E8-98CB-1D1DD664C2F2}" type="presOf" srcId="{1AA5FED5-EA97-4D2C-8FAE-574D6DE1FE5A}" destId="{FB2669DD-BF8D-4750-B3C0-1F8D8C9C9FB8}" srcOrd="0" destOrd="0" presId="urn:microsoft.com/office/officeart/2005/8/layout/vProcess5"/>
    <dgm:cxn modelId="{BD3A4886-FE43-4C9D-8146-455418EDD667}" type="presOf" srcId="{9593A140-4528-43CB-94CB-874C56C711A5}" destId="{359541FB-CE18-4AFD-9FA4-13A10E3B188C}" srcOrd="0" destOrd="0" presId="urn:microsoft.com/office/officeart/2005/8/layout/vProcess5"/>
    <dgm:cxn modelId="{7960BE7C-88A8-45DE-81E8-3557960B0729}" type="presOf" srcId="{1D721F8F-E3C1-4698-97B5-D017599533C4}" destId="{5266CAF8-E8F1-4315-9E86-BE238B6BB927}" srcOrd="0" destOrd="0" presId="urn:microsoft.com/office/officeart/2005/8/layout/vProcess5"/>
    <dgm:cxn modelId="{7E0866F7-7CC0-48C6-B2DA-5C31AFA28E6E}" type="presOf" srcId="{C991F7E1-4032-44CB-95E0-709507063D4C}" destId="{DACB49A5-8D86-4560-8209-9ABB19F1EDF9}" srcOrd="1" destOrd="0" presId="urn:microsoft.com/office/officeart/2005/8/layout/vProcess5"/>
    <dgm:cxn modelId="{F8FAEB88-E617-4973-B45B-65D77036815A}" type="presOf" srcId="{C991F7E1-4032-44CB-95E0-709507063D4C}" destId="{C74B3777-8F5C-448F-AB92-351F35A2196B}" srcOrd="0" destOrd="0" presId="urn:microsoft.com/office/officeart/2005/8/layout/vProcess5"/>
    <dgm:cxn modelId="{8CB97604-EDB7-4D19-A5E7-CD307E3B0163}" srcId="{9593A140-4528-43CB-94CB-874C56C711A5}" destId="{C991F7E1-4032-44CB-95E0-709507063D4C}" srcOrd="2" destOrd="0" parTransId="{493EA47A-BB19-492D-A0B3-CC3E45F15422}" sibTransId="{8644BCBE-F785-4A0A-8179-0BC90FE03F59}"/>
    <dgm:cxn modelId="{D3CDD95D-49E0-49E7-AAC4-027BEDF46736}" type="presParOf" srcId="{359541FB-CE18-4AFD-9FA4-13A10E3B188C}" destId="{75EA8E65-2BE8-4E79-9F3E-96BE14A83C4B}" srcOrd="0" destOrd="0" presId="urn:microsoft.com/office/officeart/2005/8/layout/vProcess5"/>
    <dgm:cxn modelId="{97C14FE2-2762-499D-B1EE-AD16EAC6F1EE}" type="presParOf" srcId="{359541FB-CE18-4AFD-9FA4-13A10E3B188C}" destId="{FB2669DD-BF8D-4750-B3C0-1F8D8C9C9FB8}" srcOrd="1" destOrd="0" presId="urn:microsoft.com/office/officeart/2005/8/layout/vProcess5"/>
    <dgm:cxn modelId="{6870D1C7-A531-4E12-AED3-1C70F5639D53}" type="presParOf" srcId="{359541FB-CE18-4AFD-9FA4-13A10E3B188C}" destId="{25AB55F4-F6E7-4B42-A546-B5F4DE49D563}" srcOrd="2" destOrd="0" presId="urn:microsoft.com/office/officeart/2005/8/layout/vProcess5"/>
    <dgm:cxn modelId="{130D74FA-F992-4690-9C93-2FD399FB6454}" type="presParOf" srcId="{359541FB-CE18-4AFD-9FA4-13A10E3B188C}" destId="{C74B3777-8F5C-448F-AB92-351F35A2196B}" srcOrd="3" destOrd="0" presId="urn:microsoft.com/office/officeart/2005/8/layout/vProcess5"/>
    <dgm:cxn modelId="{CB7BB9A7-F50C-4D9D-9332-E02EA8621356}" type="presParOf" srcId="{359541FB-CE18-4AFD-9FA4-13A10E3B188C}" destId="{B56EE2EF-1521-4DD0-BCBB-8F182AC3EBF6}" srcOrd="4" destOrd="0" presId="urn:microsoft.com/office/officeart/2005/8/layout/vProcess5"/>
    <dgm:cxn modelId="{20FD5C1D-020D-4BB0-9E77-74234C4A84FB}" type="presParOf" srcId="{359541FB-CE18-4AFD-9FA4-13A10E3B188C}" destId="{5266CAF8-E8F1-4315-9E86-BE238B6BB927}" srcOrd="5" destOrd="0" presId="urn:microsoft.com/office/officeart/2005/8/layout/vProcess5"/>
    <dgm:cxn modelId="{EE623B0B-E40C-44A6-AD73-B4DF6214D3DF}" type="presParOf" srcId="{359541FB-CE18-4AFD-9FA4-13A10E3B188C}" destId="{DD944976-A112-4972-B58E-846693844A28}" srcOrd="6" destOrd="0" presId="urn:microsoft.com/office/officeart/2005/8/layout/vProcess5"/>
    <dgm:cxn modelId="{A2A6BBBC-5ACC-4D55-9400-1D9F11BFDE26}" type="presParOf" srcId="{359541FB-CE18-4AFD-9FA4-13A10E3B188C}" destId="{1A308732-E866-4CDC-AE5F-D0A447C4D027}" srcOrd="7" destOrd="0" presId="urn:microsoft.com/office/officeart/2005/8/layout/vProcess5"/>
    <dgm:cxn modelId="{4979AE90-8609-4715-B7E2-176F1DFF8BC4}" type="presParOf" srcId="{359541FB-CE18-4AFD-9FA4-13A10E3B188C}" destId="{DACB49A5-8D86-4560-8209-9ABB19F1EDF9}" srcOrd="8"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9762A77-6E70-4C74-8581-711773643B1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9B8DBA88-E326-4F56-A410-C5FAED7E4AC8}">
      <dgm:prSet/>
      <dgm:spPr>
        <a:solidFill>
          <a:srgbClr val="C00000"/>
        </a:solidFill>
      </dgm:spPr>
      <dgm:t>
        <a:bodyPr/>
        <a:lstStyle/>
        <a:p>
          <a:pPr rtl="0"/>
          <a:r>
            <a:rPr lang="en-GB" dirty="0" err="1" smtClean="0"/>
            <a:t>Belgische</a:t>
          </a:r>
          <a:r>
            <a:rPr lang="en-GB" dirty="0" smtClean="0"/>
            <a:t>/ </a:t>
          </a:r>
          <a:r>
            <a:rPr lang="en-GB" dirty="0" err="1" smtClean="0"/>
            <a:t>Engelse</a:t>
          </a:r>
          <a:r>
            <a:rPr lang="en-GB" dirty="0" smtClean="0"/>
            <a:t> </a:t>
          </a:r>
          <a:r>
            <a:rPr lang="en-GB" dirty="0" err="1" smtClean="0"/>
            <a:t>rechter</a:t>
          </a:r>
          <a:r>
            <a:rPr lang="en-GB" dirty="0" smtClean="0"/>
            <a:t> </a:t>
          </a:r>
          <a:r>
            <a:rPr lang="en-GB" dirty="0" err="1" smtClean="0"/>
            <a:t>bevoegd</a:t>
          </a:r>
          <a:r>
            <a:rPr lang="en-GB" dirty="0" smtClean="0"/>
            <a:t> </a:t>
          </a:r>
          <a:r>
            <a:rPr lang="en-GB" dirty="0" err="1" smtClean="0"/>
            <a:t>als</a:t>
          </a:r>
          <a:r>
            <a:rPr lang="en-GB" dirty="0" smtClean="0"/>
            <a:t>  1 van </a:t>
          </a:r>
          <a:r>
            <a:rPr lang="en-GB" dirty="0" err="1" smtClean="0"/>
            <a:t>plaatsen</a:t>
          </a:r>
          <a:r>
            <a:rPr lang="en-GB" dirty="0" smtClean="0"/>
            <a:t> </a:t>
          </a:r>
          <a:r>
            <a:rPr lang="en-GB" dirty="0" err="1" smtClean="0"/>
            <a:t>genoemd</a:t>
          </a:r>
          <a:r>
            <a:rPr lang="en-GB" dirty="0" smtClean="0"/>
            <a:t> in </a:t>
          </a:r>
          <a:r>
            <a:rPr lang="en-GB" dirty="0" err="1" smtClean="0"/>
            <a:t>artikel</a:t>
          </a:r>
          <a:r>
            <a:rPr lang="en-GB" dirty="0" smtClean="0"/>
            <a:t> </a:t>
          </a:r>
          <a:r>
            <a:rPr lang="en-GB" dirty="0" smtClean="0"/>
            <a:t>31.1 CMR</a:t>
          </a:r>
          <a:endParaRPr lang="en-GB" dirty="0"/>
        </a:p>
      </dgm:t>
    </dgm:pt>
    <dgm:pt modelId="{035008F6-9CDE-4FC7-A60A-D12FF280931C}" type="parTrans" cxnId="{BF9F2A12-6EAE-42B6-BD63-EC552374A850}">
      <dgm:prSet/>
      <dgm:spPr/>
      <dgm:t>
        <a:bodyPr/>
        <a:lstStyle/>
        <a:p>
          <a:endParaRPr lang="en-GB"/>
        </a:p>
      </dgm:t>
    </dgm:pt>
    <dgm:pt modelId="{8FB377E4-DC5C-4248-86D2-58B23BC92680}" type="sibTrans" cxnId="{BF9F2A12-6EAE-42B6-BD63-EC552374A850}">
      <dgm:prSet/>
      <dgm:spPr/>
      <dgm:t>
        <a:bodyPr/>
        <a:lstStyle/>
        <a:p>
          <a:endParaRPr lang="en-GB"/>
        </a:p>
      </dgm:t>
    </dgm:pt>
    <dgm:pt modelId="{63E87C3A-CE23-4947-814C-443FF24757A2}">
      <dgm:prSet/>
      <dgm:spPr>
        <a:solidFill>
          <a:srgbClr val="C00000"/>
        </a:solidFill>
      </dgm:spPr>
      <dgm:t>
        <a:bodyPr/>
        <a:lstStyle/>
        <a:p>
          <a:r>
            <a:rPr lang="en-GB" dirty="0" err="1" smtClean="0"/>
            <a:t>Artikel</a:t>
          </a:r>
          <a:r>
            <a:rPr lang="en-GB" dirty="0" smtClean="0"/>
            <a:t> 31.2: </a:t>
          </a:r>
          <a:r>
            <a:rPr lang="en-GB" i="1" dirty="0" err="1" smtClean="0"/>
            <a:t>lis</a:t>
          </a:r>
          <a:r>
            <a:rPr lang="en-GB" i="1" dirty="0" smtClean="0"/>
            <a:t> </a:t>
          </a:r>
          <a:r>
            <a:rPr lang="en-GB" i="1" dirty="0" err="1" smtClean="0"/>
            <a:t>Pendens</a:t>
          </a:r>
          <a:r>
            <a:rPr lang="en-GB" i="1" dirty="0" smtClean="0"/>
            <a:t> (</a:t>
          </a:r>
          <a:r>
            <a:rPr lang="nl-BE" dirty="0" smtClean="0"/>
            <a:t>zaak moet worden aangehouden indien eerst voor een andere rechter gebracht).</a:t>
          </a:r>
          <a:r>
            <a:rPr lang="en-GB" i="1" dirty="0" smtClean="0"/>
            <a:t> </a:t>
          </a:r>
          <a:r>
            <a:rPr lang="en-GB" i="1" dirty="0" smtClean="0">
              <a:sym typeface="Wingdings" panose="05000000000000000000" pitchFamily="2" charset="2"/>
            </a:rPr>
            <a:t> </a:t>
          </a:r>
          <a:r>
            <a:rPr lang="en-GB" i="1" dirty="0" err="1" smtClean="0">
              <a:sym typeface="Wingdings" panose="05000000000000000000" pitchFamily="2" charset="2"/>
            </a:rPr>
            <a:t>hier</a:t>
          </a:r>
          <a:r>
            <a:rPr lang="en-GB" i="1" dirty="0" smtClean="0">
              <a:sym typeface="Wingdings" panose="05000000000000000000" pitchFamily="2" charset="2"/>
            </a:rPr>
            <a:t> n.v.t</a:t>
          </a:r>
          <a:endParaRPr lang="en-GB" dirty="0"/>
        </a:p>
      </dgm:t>
    </dgm:pt>
    <dgm:pt modelId="{C83CDACE-4175-4FD9-B576-08C5084A3A82}" type="parTrans" cxnId="{7EB93EA5-203B-4DB3-80CF-99835991351E}">
      <dgm:prSet/>
      <dgm:spPr/>
      <dgm:t>
        <a:bodyPr/>
        <a:lstStyle/>
        <a:p>
          <a:endParaRPr lang="en-GB"/>
        </a:p>
      </dgm:t>
    </dgm:pt>
    <dgm:pt modelId="{83AE1E80-065D-4573-B5BA-8E177DA6866F}" type="sibTrans" cxnId="{7EB93EA5-203B-4DB3-80CF-99835991351E}">
      <dgm:prSet/>
      <dgm:spPr/>
      <dgm:t>
        <a:bodyPr/>
        <a:lstStyle/>
        <a:p>
          <a:endParaRPr lang="en-GB"/>
        </a:p>
      </dgm:t>
    </dgm:pt>
    <dgm:pt modelId="{3BE6113F-5402-4540-9C69-F6CA5F39F80E}">
      <dgm:prSet/>
      <dgm:spPr>
        <a:solidFill>
          <a:srgbClr val="C00000"/>
        </a:solidFill>
      </dgm:spPr>
      <dgm:t>
        <a:bodyPr/>
        <a:lstStyle/>
        <a:p>
          <a:r>
            <a:rPr lang="en-GB" dirty="0" err="1" smtClean="0"/>
            <a:t>Belgische</a:t>
          </a:r>
          <a:r>
            <a:rPr lang="en-GB" dirty="0" smtClean="0"/>
            <a:t> of </a:t>
          </a:r>
          <a:r>
            <a:rPr lang="en-GB" dirty="0" err="1" smtClean="0"/>
            <a:t>Engelse</a:t>
          </a:r>
          <a:r>
            <a:rPr lang="en-GB" dirty="0" smtClean="0"/>
            <a:t> </a:t>
          </a:r>
          <a:r>
            <a:rPr lang="en-GB" dirty="0" err="1" smtClean="0"/>
            <a:t>rechter</a:t>
          </a:r>
          <a:r>
            <a:rPr lang="en-GB" dirty="0" smtClean="0"/>
            <a:t> </a:t>
          </a:r>
          <a:r>
            <a:rPr lang="en-GB" dirty="0" err="1" smtClean="0"/>
            <a:t>zal</a:t>
          </a:r>
          <a:r>
            <a:rPr lang="en-GB" dirty="0" smtClean="0"/>
            <a:t> over </a:t>
          </a:r>
          <a:r>
            <a:rPr lang="en-GB" dirty="0" err="1" smtClean="0"/>
            <a:t>zaak</a:t>
          </a:r>
          <a:r>
            <a:rPr lang="en-GB" dirty="0" smtClean="0"/>
            <a:t> </a:t>
          </a:r>
          <a:r>
            <a:rPr lang="en-GB" dirty="0" err="1" smtClean="0"/>
            <a:t>oordelen</a:t>
          </a:r>
          <a:endParaRPr lang="en-GB" dirty="0" smtClean="0"/>
        </a:p>
      </dgm:t>
    </dgm:pt>
    <dgm:pt modelId="{955CE9E2-C113-4227-9D0D-B8B63BB7B299}" type="parTrans" cxnId="{B8E06298-CB52-4B55-B4C2-37D773DA2359}">
      <dgm:prSet/>
      <dgm:spPr/>
      <dgm:t>
        <a:bodyPr/>
        <a:lstStyle/>
        <a:p>
          <a:endParaRPr lang="en-GB"/>
        </a:p>
      </dgm:t>
    </dgm:pt>
    <dgm:pt modelId="{8B6C1718-B475-49D1-9952-B54D2321FD7D}" type="sibTrans" cxnId="{B8E06298-CB52-4B55-B4C2-37D773DA2359}">
      <dgm:prSet/>
      <dgm:spPr/>
      <dgm:t>
        <a:bodyPr/>
        <a:lstStyle/>
        <a:p>
          <a:endParaRPr lang="en-GB"/>
        </a:p>
      </dgm:t>
    </dgm:pt>
    <dgm:pt modelId="{CDE564B4-F079-4A37-BCCD-570EA2D2AE89}" type="pres">
      <dgm:prSet presAssocID="{99762A77-6E70-4C74-8581-711773643B15}" presName="outerComposite" presStyleCnt="0">
        <dgm:presLayoutVars>
          <dgm:chMax val="5"/>
          <dgm:dir/>
          <dgm:resizeHandles val="exact"/>
        </dgm:presLayoutVars>
      </dgm:prSet>
      <dgm:spPr/>
      <dgm:t>
        <a:bodyPr/>
        <a:lstStyle/>
        <a:p>
          <a:endParaRPr lang="en-GB"/>
        </a:p>
      </dgm:t>
    </dgm:pt>
    <dgm:pt modelId="{E5AA63EB-0F2C-4EA9-91EA-6931AF57402D}" type="pres">
      <dgm:prSet presAssocID="{99762A77-6E70-4C74-8581-711773643B15}" presName="dummyMaxCanvas" presStyleCnt="0">
        <dgm:presLayoutVars/>
      </dgm:prSet>
      <dgm:spPr/>
    </dgm:pt>
    <dgm:pt modelId="{699E1719-E549-4E21-BB4C-42D2349C248C}" type="pres">
      <dgm:prSet presAssocID="{99762A77-6E70-4C74-8581-711773643B15}" presName="ThreeNodes_1" presStyleLbl="node1" presStyleIdx="0" presStyleCnt="3">
        <dgm:presLayoutVars>
          <dgm:bulletEnabled val="1"/>
        </dgm:presLayoutVars>
      </dgm:prSet>
      <dgm:spPr/>
      <dgm:t>
        <a:bodyPr/>
        <a:lstStyle/>
        <a:p>
          <a:endParaRPr lang="en-GB"/>
        </a:p>
      </dgm:t>
    </dgm:pt>
    <dgm:pt modelId="{0AFAE1CE-2FFB-4E3A-8B6B-29D972DD7AAC}" type="pres">
      <dgm:prSet presAssocID="{99762A77-6E70-4C74-8581-711773643B15}" presName="ThreeNodes_2" presStyleLbl="node1" presStyleIdx="1" presStyleCnt="3">
        <dgm:presLayoutVars>
          <dgm:bulletEnabled val="1"/>
        </dgm:presLayoutVars>
      </dgm:prSet>
      <dgm:spPr/>
      <dgm:t>
        <a:bodyPr/>
        <a:lstStyle/>
        <a:p>
          <a:endParaRPr lang="en-GB"/>
        </a:p>
      </dgm:t>
    </dgm:pt>
    <dgm:pt modelId="{92BD0B4B-E04B-4853-B062-38024984DCB3}" type="pres">
      <dgm:prSet presAssocID="{99762A77-6E70-4C74-8581-711773643B15}" presName="ThreeNodes_3" presStyleLbl="node1" presStyleIdx="2" presStyleCnt="3">
        <dgm:presLayoutVars>
          <dgm:bulletEnabled val="1"/>
        </dgm:presLayoutVars>
      </dgm:prSet>
      <dgm:spPr/>
      <dgm:t>
        <a:bodyPr/>
        <a:lstStyle/>
        <a:p>
          <a:endParaRPr lang="en-GB"/>
        </a:p>
      </dgm:t>
    </dgm:pt>
    <dgm:pt modelId="{7986E5C5-2F3C-47C2-A225-D03D5DC62F4C}" type="pres">
      <dgm:prSet presAssocID="{99762A77-6E70-4C74-8581-711773643B15}" presName="ThreeConn_1-2" presStyleLbl="fgAccFollowNode1" presStyleIdx="0" presStyleCnt="2">
        <dgm:presLayoutVars>
          <dgm:bulletEnabled val="1"/>
        </dgm:presLayoutVars>
      </dgm:prSet>
      <dgm:spPr/>
      <dgm:t>
        <a:bodyPr/>
        <a:lstStyle/>
        <a:p>
          <a:endParaRPr lang="en-GB"/>
        </a:p>
      </dgm:t>
    </dgm:pt>
    <dgm:pt modelId="{A44A005C-AD0B-417D-86D7-FCA4A29B91F4}" type="pres">
      <dgm:prSet presAssocID="{99762A77-6E70-4C74-8581-711773643B15}" presName="ThreeConn_2-3" presStyleLbl="fgAccFollowNode1" presStyleIdx="1" presStyleCnt="2">
        <dgm:presLayoutVars>
          <dgm:bulletEnabled val="1"/>
        </dgm:presLayoutVars>
      </dgm:prSet>
      <dgm:spPr/>
      <dgm:t>
        <a:bodyPr/>
        <a:lstStyle/>
        <a:p>
          <a:endParaRPr lang="en-GB"/>
        </a:p>
      </dgm:t>
    </dgm:pt>
    <dgm:pt modelId="{2D1409A8-2B05-496E-AE09-3F23623EE666}" type="pres">
      <dgm:prSet presAssocID="{99762A77-6E70-4C74-8581-711773643B15}" presName="ThreeNodes_1_text" presStyleLbl="node1" presStyleIdx="2" presStyleCnt="3">
        <dgm:presLayoutVars>
          <dgm:bulletEnabled val="1"/>
        </dgm:presLayoutVars>
      </dgm:prSet>
      <dgm:spPr/>
      <dgm:t>
        <a:bodyPr/>
        <a:lstStyle/>
        <a:p>
          <a:endParaRPr lang="en-GB"/>
        </a:p>
      </dgm:t>
    </dgm:pt>
    <dgm:pt modelId="{B7063F4D-AE8C-4704-ACD9-9E240975D8E6}" type="pres">
      <dgm:prSet presAssocID="{99762A77-6E70-4C74-8581-711773643B15}" presName="ThreeNodes_2_text" presStyleLbl="node1" presStyleIdx="2" presStyleCnt="3">
        <dgm:presLayoutVars>
          <dgm:bulletEnabled val="1"/>
        </dgm:presLayoutVars>
      </dgm:prSet>
      <dgm:spPr/>
      <dgm:t>
        <a:bodyPr/>
        <a:lstStyle/>
        <a:p>
          <a:endParaRPr lang="en-GB"/>
        </a:p>
      </dgm:t>
    </dgm:pt>
    <dgm:pt modelId="{EABE8E27-5D7E-496F-AAFC-6DD9A6B07BE0}" type="pres">
      <dgm:prSet presAssocID="{99762A77-6E70-4C74-8581-711773643B15}" presName="ThreeNodes_3_text" presStyleLbl="node1" presStyleIdx="2" presStyleCnt="3">
        <dgm:presLayoutVars>
          <dgm:bulletEnabled val="1"/>
        </dgm:presLayoutVars>
      </dgm:prSet>
      <dgm:spPr/>
      <dgm:t>
        <a:bodyPr/>
        <a:lstStyle/>
        <a:p>
          <a:endParaRPr lang="en-GB"/>
        </a:p>
      </dgm:t>
    </dgm:pt>
  </dgm:ptLst>
  <dgm:cxnLst>
    <dgm:cxn modelId="{BF9F2A12-6EAE-42B6-BD63-EC552374A850}" srcId="{99762A77-6E70-4C74-8581-711773643B15}" destId="{9B8DBA88-E326-4F56-A410-C5FAED7E4AC8}" srcOrd="0" destOrd="0" parTransId="{035008F6-9CDE-4FC7-A60A-D12FF280931C}" sibTransId="{8FB377E4-DC5C-4248-86D2-58B23BC92680}"/>
    <dgm:cxn modelId="{B8E06298-CB52-4B55-B4C2-37D773DA2359}" srcId="{99762A77-6E70-4C74-8581-711773643B15}" destId="{3BE6113F-5402-4540-9C69-F6CA5F39F80E}" srcOrd="2" destOrd="0" parTransId="{955CE9E2-C113-4227-9D0D-B8B63BB7B299}" sibTransId="{8B6C1718-B475-49D1-9952-B54D2321FD7D}"/>
    <dgm:cxn modelId="{7EB93EA5-203B-4DB3-80CF-99835991351E}" srcId="{99762A77-6E70-4C74-8581-711773643B15}" destId="{63E87C3A-CE23-4947-814C-443FF24757A2}" srcOrd="1" destOrd="0" parTransId="{C83CDACE-4175-4FD9-B576-08C5084A3A82}" sibTransId="{83AE1E80-065D-4573-B5BA-8E177DA6866F}"/>
    <dgm:cxn modelId="{79E6DB9F-D691-4C54-AD0D-30749D5978E9}" type="presOf" srcId="{3BE6113F-5402-4540-9C69-F6CA5F39F80E}" destId="{EABE8E27-5D7E-496F-AAFC-6DD9A6B07BE0}" srcOrd="1" destOrd="0" presId="urn:microsoft.com/office/officeart/2005/8/layout/vProcess5"/>
    <dgm:cxn modelId="{D436C806-8A28-4483-81A0-0392FF574921}" type="presOf" srcId="{63E87C3A-CE23-4947-814C-443FF24757A2}" destId="{0AFAE1CE-2FFB-4E3A-8B6B-29D972DD7AAC}" srcOrd="0" destOrd="0" presId="urn:microsoft.com/office/officeart/2005/8/layout/vProcess5"/>
    <dgm:cxn modelId="{EB07F99C-19B2-499E-972C-ECE79060554A}" type="presOf" srcId="{8FB377E4-DC5C-4248-86D2-58B23BC92680}" destId="{7986E5C5-2F3C-47C2-A225-D03D5DC62F4C}" srcOrd="0" destOrd="0" presId="urn:microsoft.com/office/officeart/2005/8/layout/vProcess5"/>
    <dgm:cxn modelId="{6D4BAACE-99B0-43A0-956F-64E5D6FCD1FC}" type="presOf" srcId="{63E87C3A-CE23-4947-814C-443FF24757A2}" destId="{B7063F4D-AE8C-4704-ACD9-9E240975D8E6}" srcOrd="1" destOrd="0" presId="urn:microsoft.com/office/officeart/2005/8/layout/vProcess5"/>
    <dgm:cxn modelId="{44627BF7-874F-4296-8909-72B39640640B}" type="presOf" srcId="{99762A77-6E70-4C74-8581-711773643B15}" destId="{CDE564B4-F079-4A37-BCCD-570EA2D2AE89}" srcOrd="0" destOrd="0" presId="urn:microsoft.com/office/officeart/2005/8/layout/vProcess5"/>
    <dgm:cxn modelId="{C62F9E90-6B74-4DAB-84F3-393BC1E640AC}" type="presOf" srcId="{9B8DBA88-E326-4F56-A410-C5FAED7E4AC8}" destId="{699E1719-E549-4E21-BB4C-42D2349C248C}" srcOrd="0" destOrd="0" presId="urn:microsoft.com/office/officeart/2005/8/layout/vProcess5"/>
    <dgm:cxn modelId="{B3B797C4-DBB8-4CCB-9449-785823D6166D}" type="presOf" srcId="{3BE6113F-5402-4540-9C69-F6CA5F39F80E}" destId="{92BD0B4B-E04B-4853-B062-38024984DCB3}" srcOrd="0" destOrd="0" presId="urn:microsoft.com/office/officeart/2005/8/layout/vProcess5"/>
    <dgm:cxn modelId="{8E538188-261E-4BFE-9DE5-BAE39D30EF76}" type="presOf" srcId="{9B8DBA88-E326-4F56-A410-C5FAED7E4AC8}" destId="{2D1409A8-2B05-496E-AE09-3F23623EE666}" srcOrd="1" destOrd="0" presId="urn:microsoft.com/office/officeart/2005/8/layout/vProcess5"/>
    <dgm:cxn modelId="{C05A5033-0538-4250-BE0C-0DA8DDC7F166}" type="presOf" srcId="{83AE1E80-065D-4573-B5BA-8E177DA6866F}" destId="{A44A005C-AD0B-417D-86D7-FCA4A29B91F4}" srcOrd="0" destOrd="0" presId="urn:microsoft.com/office/officeart/2005/8/layout/vProcess5"/>
    <dgm:cxn modelId="{D838F8DE-7324-4284-8743-F01CEB11FDF7}" type="presParOf" srcId="{CDE564B4-F079-4A37-BCCD-570EA2D2AE89}" destId="{E5AA63EB-0F2C-4EA9-91EA-6931AF57402D}" srcOrd="0" destOrd="0" presId="urn:microsoft.com/office/officeart/2005/8/layout/vProcess5"/>
    <dgm:cxn modelId="{57767F62-1980-4378-A453-BE0C3AB807A0}" type="presParOf" srcId="{CDE564B4-F079-4A37-BCCD-570EA2D2AE89}" destId="{699E1719-E549-4E21-BB4C-42D2349C248C}" srcOrd="1" destOrd="0" presId="urn:microsoft.com/office/officeart/2005/8/layout/vProcess5"/>
    <dgm:cxn modelId="{054757A5-3456-44E5-9460-682100267F17}" type="presParOf" srcId="{CDE564B4-F079-4A37-BCCD-570EA2D2AE89}" destId="{0AFAE1CE-2FFB-4E3A-8B6B-29D972DD7AAC}" srcOrd="2" destOrd="0" presId="urn:microsoft.com/office/officeart/2005/8/layout/vProcess5"/>
    <dgm:cxn modelId="{03638B40-747B-4018-92F1-3F4C529E8FF3}" type="presParOf" srcId="{CDE564B4-F079-4A37-BCCD-570EA2D2AE89}" destId="{92BD0B4B-E04B-4853-B062-38024984DCB3}" srcOrd="3" destOrd="0" presId="urn:microsoft.com/office/officeart/2005/8/layout/vProcess5"/>
    <dgm:cxn modelId="{9130CBD0-1BB5-490B-B54E-2F8DAC337E82}" type="presParOf" srcId="{CDE564B4-F079-4A37-BCCD-570EA2D2AE89}" destId="{7986E5C5-2F3C-47C2-A225-D03D5DC62F4C}" srcOrd="4" destOrd="0" presId="urn:microsoft.com/office/officeart/2005/8/layout/vProcess5"/>
    <dgm:cxn modelId="{B9B9C648-A6B7-4572-87A4-6890310A7F71}" type="presParOf" srcId="{CDE564B4-F079-4A37-BCCD-570EA2D2AE89}" destId="{A44A005C-AD0B-417D-86D7-FCA4A29B91F4}" srcOrd="5" destOrd="0" presId="urn:microsoft.com/office/officeart/2005/8/layout/vProcess5"/>
    <dgm:cxn modelId="{F610466B-C274-4FD9-9466-01D15257D552}" type="presParOf" srcId="{CDE564B4-F079-4A37-BCCD-570EA2D2AE89}" destId="{2D1409A8-2B05-496E-AE09-3F23623EE666}" srcOrd="6" destOrd="0" presId="urn:microsoft.com/office/officeart/2005/8/layout/vProcess5"/>
    <dgm:cxn modelId="{D2EA8302-59B2-4CAC-8A96-6F1161247F39}" type="presParOf" srcId="{CDE564B4-F079-4A37-BCCD-570EA2D2AE89}" destId="{B7063F4D-AE8C-4704-ACD9-9E240975D8E6}" srcOrd="7" destOrd="0" presId="urn:microsoft.com/office/officeart/2005/8/layout/vProcess5"/>
    <dgm:cxn modelId="{7472EF18-E350-4F83-BC03-5426EF3496B0}" type="presParOf" srcId="{CDE564B4-F079-4A37-BCCD-570EA2D2AE89}" destId="{EABE8E27-5D7E-496F-AAFC-6DD9A6B07BE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593A140-4528-43CB-94CB-874C56C711A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1AA5FED5-EA97-4D2C-8FAE-574D6DE1FE5A}">
      <dgm:prSet phldrT="[Text]"/>
      <dgm:spPr>
        <a:solidFill>
          <a:srgbClr val="C00000"/>
        </a:solidFill>
      </dgm:spPr>
      <dgm:t>
        <a:bodyPr/>
        <a:lstStyle/>
        <a:p>
          <a:r>
            <a:rPr lang="en-GB" dirty="0" smtClean="0"/>
            <a:t>Art. 25 EEX (</a:t>
          </a:r>
          <a:r>
            <a:rPr lang="en-GB" dirty="0" err="1" smtClean="0"/>
            <a:t>bis</a:t>
          </a:r>
          <a:r>
            <a:rPr lang="en-GB" dirty="0" smtClean="0"/>
            <a:t>)-</a:t>
          </a:r>
          <a:r>
            <a:rPr lang="en-GB" dirty="0" err="1" smtClean="0"/>
            <a:t>Verordening</a:t>
          </a:r>
          <a:r>
            <a:rPr lang="en-GB" dirty="0" smtClean="0"/>
            <a:t> </a:t>
          </a:r>
          <a:r>
            <a:rPr lang="en-GB" dirty="0" err="1" smtClean="0"/>
            <a:t>toepasselijk</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exclusieve</a:t>
          </a:r>
          <a:r>
            <a:rPr lang="en-GB" dirty="0" smtClean="0">
              <a:sym typeface="Wingdings" panose="05000000000000000000" pitchFamily="2" charset="2"/>
            </a:rPr>
            <a:t> </a:t>
          </a:r>
          <a:r>
            <a:rPr lang="en-GB" dirty="0" err="1" smtClean="0">
              <a:sym typeface="Wingdings" panose="05000000000000000000" pitchFamily="2" charset="2"/>
            </a:rPr>
            <a:t>forumclausule</a:t>
          </a:r>
          <a:r>
            <a:rPr lang="en-GB" dirty="0" smtClean="0">
              <a:sym typeface="Wingdings" panose="05000000000000000000" pitchFamily="2" charset="2"/>
            </a:rPr>
            <a:t> </a:t>
          </a:r>
          <a:r>
            <a:rPr lang="en-GB" dirty="0" err="1" smtClean="0">
              <a:sym typeface="Wingdings" panose="05000000000000000000" pitchFamily="2" charset="2"/>
            </a:rPr>
            <a:t>geldig</a:t>
          </a:r>
          <a:endParaRPr lang="en-GB" dirty="0"/>
        </a:p>
      </dgm:t>
    </dgm:pt>
    <dgm:pt modelId="{9629FE0C-8674-4032-9002-5450CE76D096}" type="parTrans" cxnId="{D207E53A-A55D-4CFD-BBC7-0B4C8F57FCAB}">
      <dgm:prSet/>
      <dgm:spPr/>
      <dgm:t>
        <a:bodyPr/>
        <a:lstStyle/>
        <a:p>
          <a:endParaRPr lang="en-GB"/>
        </a:p>
      </dgm:t>
    </dgm:pt>
    <dgm:pt modelId="{9FB4F015-7FB9-4C25-BBE7-BBA11E794376}" type="sibTrans" cxnId="{D207E53A-A55D-4CFD-BBC7-0B4C8F57FCAB}">
      <dgm:prSet/>
      <dgm:spPr/>
      <dgm:t>
        <a:bodyPr/>
        <a:lstStyle/>
        <a:p>
          <a:endParaRPr lang="en-GB"/>
        </a:p>
      </dgm:t>
    </dgm:pt>
    <dgm:pt modelId="{C647BFED-E75A-4AB2-B3AE-16657CB85359}">
      <dgm:prSet phldrT="[Text]"/>
      <dgm:spPr>
        <a:solidFill>
          <a:srgbClr val="C00000"/>
        </a:solidFill>
      </dgm:spPr>
      <dgm:t>
        <a:bodyPr/>
        <a:lstStyle/>
        <a:p>
          <a:r>
            <a:rPr lang="en-GB" dirty="0" err="1" smtClean="0"/>
            <a:t>Artikel</a:t>
          </a:r>
          <a:r>
            <a:rPr lang="en-GB" dirty="0" smtClean="0"/>
            <a:t> 31.2 </a:t>
          </a:r>
          <a:r>
            <a:rPr lang="en-GB" dirty="0" smtClean="0"/>
            <a:t>EEX(</a:t>
          </a:r>
          <a:r>
            <a:rPr lang="en-GB" dirty="0" err="1" smtClean="0"/>
            <a:t>bis</a:t>
          </a:r>
          <a:r>
            <a:rPr lang="en-GB" dirty="0" smtClean="0"/>
            <a:t>): </a:t>
          </a:r>
          <a:r>
            <a:rPr lang="en-GB" dirty="0" err="1" smtClean="0"/>
            <a:t>uitzondering</a:t>
          </a:r>
          <a:r>
            <a:rPr lang="en-GB" dirty="0" smtClean="0"/>
            <a:t> op </a:t>
          </a:r>
          <a:r>
            <a:rPr lang="en-GB" dirty="0" err="1" smtClean="0"/>
            <a:t>klassieke</a:t>
          </a:r>
          <a:r>
            <a:rPr lang="en-GB" dirty="0" smtClean="0"/>
            <a:t> </a:t>
          </a:r>
          <a:r>
            <a:rPr lang="en-GB" i="1" dirty="0" err="1" smtClean="0"/>
            <a:t>lis</a:t>
          </a:r>
          <a:r>
            <a:rPr lang="en-GB" i="1" dirty="0" smtClean="0"/>
            <a:t> </a:t>
          </a:r>
          <a:r>
            <a:rPr lang="en-GB" i="1" dirty="0" err="1" smtClean="0"/>
            <a:t>Pendens</a:t>
          </a:r>
          <a:r>
            <a:rPr lang="en-GB" i="1" dirty="0" smtClean="0"/>
            <a:t> (</a:t>
          </a:r>
          <a:r>
            <a:rPr lang="nl-BE" dirty="0" smtClean="0"/>
            <a:t>exclusief gekozen rechter mag oordelen over bevoegdheid, andere gerechten moeten aanhouden).</a:t>
          </a:r>
          <a:r>
            <a:rPr lang="en-GB" i="1" dirty="0" smtClean="0"/>
            <a:t> </a:t>
          </a:r>
          <a:endParaRPr lang="en-GB" dirty="0"/>
        </a:p>
      </dgm:t>
    </dgm:pt>
    <dgm:pt modelId="{5649B4FF-D04F-48C8-9AC1-2F0AB8DB4938}" type="parTrans" cxnId="{ABFEF771-2D39-447D-A468-6E7F1E2EA2A2}">
      <dgm:prSet/>
      <dgm:spPr/>
      <dgm:t>
        <a:bodyPr/>
        <a:lstStyle/>
        <a:p>
          <a:endParaRPr lang="en-GB"/>
        </a:p>
      </dgm:t>
    </dgm:pt>
    <dgm:pt modelId="{1D721F8F-E3C1-4698-97B5-D017599533C4}" type="sibTrans" cxnId="{ABFEF771-2D39-447D-A468-6E7F1E2EA2A2}">
      <dgm:prSet/>
      <dgm:spPr/>
      <dgm:t>
        <a:bodyPr/>
        <a:lstStyle/>
        <a:p>
          <a:endParaRPr lang="en-GB"/>
        </a:p>
      </dgm:t>
    </dgm:pt>
    <dgm:pt modelId="{C991F7E1-4032-44CB-95E0-709507063D4C}">
      <dgm:prSet phldrT="[Text]"/>
      <dgm:spPr>
        <a:solidFill>
          <a:srgbClr val="C00000"/>
        </a:solidFill>
      </dgm:spPr>
      <dgm:t>
        <a:bodyPr/>
        <a:lstStyle/>
        <a:p>
          <a:pPr algn="ctr"/>
          <a:r>
            <a:rPr lang="en-GB" dirty="0" err="1" smtClean="0"/>
            <a:t>Nederlandse</a:t>
          </a:r>
          <a:r>
            <a:rPr lang="en-GB" dirty="0" smtClean="0"/>
            <a:t> </a:t>
          </a:r>
          <a:r>
            <a:rPr lang="en-GB" dirty="0" err="1" smtClean="0"/>
            <a:t>rechter</a:t>
          </a:r>
          <a:r>
            <a:rPr lang="en-GB" dirty="0" smtClean="0"/>
            <a:t> </a:t>
          </a:r>
          <a:r>
            <a:rPr lang="en-GB" dirty="0" err="1" smtClean="0"/>
            <a:t>kan</a:t>
          </a:r>
          <a:r>
            <a:rPr lang="en-GB" dirty="0" smtClean="0"/>
            <a:t> over </a:t>
          </a:r>
          <a:r>
            <a:rPr lang="en-GB" dirty="0" err="1" smtClean="0"/>
            <a:t>zaak</a:t>
          </a:r>
          <a:r>
            <a:rPr lang="en-GB" dirty="0" smtClean="0"/>
            <a:t> </a:t>
          </a:r>
          <a:r>
            <a:rPr lang="en-GB" dirty="0" err="1" smtClean="0"/>
            <a:t>oordelen</a:t>
          </a:r>
          <a:r>
            <a:rPr lang="en-GB" dirty="0" smtClean="0"/>
            <a:t>.</a:t>
          </a:r>
          <a:endParaRPr lang="en-GB" dirty="0"/>
        </a:p>
      </dgm:t>
    </dgm:pt>
    <dgm:pt modelId="{493EA47A-BB19-492D-A0B3-CC3E45F15422}" type="parTrans" cxnId="{8CB97604-EDB7-4D19-A5E7-CD307E3B0163}">
      <dgm:prSet/>
      <dgm:spPr/>
      <dgm:t>
        <a:bodyPr/>
        <a:lstStyle/>
        <a:p>
          <a:endParaRPr lang="en-GB"/>
        </a:p>
      </dgm:t>
    </dgm:pt>
    <dgm:pt modelId="{8644BCBE-F785-4A0A-8179-0BC90FE03F59}" type="sibTrans" cxnId="{8CB97604-EDB7-4D19-A5E7-CD307E3B0163}">
      <dgm:prSet/>
      <dgm:spPr/>
      <dgm:t>
        <a:bodyPr/>
        <a:lstStyle/>
        <a:p>
          <a:endParaRPr lang="en-GB"/>
        </a:p>
      </dgm:t>
    </dgm:pt>
    <dgm:pt modelId="{359541FB-CE18-4AFD-9FA4-13A10E3B188C}" type="pres">
      <dgm:prSet presAssocID="{9593A140-4528-43CB-94CB-874C56C711A5}" presName="outerComposite" presStyleCnt="0">
        <dgm:presLayoutVars>
          <dgm:chMax val="5"/>
          <dgm:dir/>
          <dgm:resizeHandles val="exact"/>
        </dgm:presLayoutVars>
      </dgm:prSet>
      <dgm:spPr/>
      <dgm:t>
        <a:bodyPr/>
        <a:lstStyle/>
        <a:p>
          <a:endParaRPr lang="en-GB"/>
        </a:p>
      </dgm:t>
    </dgm:pt>
    <dgm:pt modelId="{75EA8E65-2BE8-4E79-9F3E-96BE14A83C4B}" type="pres">
      <dgm:prSet presAssocID="{9593A140-4528-43CB-94CB-874C56C711A5}" presName="dummyMaxCanvas" presStyleCnt="0">
        <dgm:presLayoutVars/>
      </dgm:prSet>
      <dgm:spPr/>
    </dgm:pt>
    <dgm:pt modelId="{FB2669DD-BF8D-4750-B3C0-1F8D8C9C9FB8}" type="pres">
      <dgm:prSet presAssocID="{9593A140-4528-43CB-94CB-874C56C711A5}" presName="ThreeNodes_1" presStyleLbl="node1" presStyleIdx="0" presStyleCnt="3">
        <dgm:presLayoutVars>
          <dgm:bulletEnabled val="1"/>
        </dgm:presLayoutVars>
      </dgm:prSet>
      <dgm:spPr/>
      <dgm:t>
        <a:bodyPr/>
        <a:lstStyle/>
        <a:p>
          <a:endParaRPr lang="en-GB"/>
        </a:p>
      </dgm:t>
    </dgm:pt>
    <dgm:pt modelId="{25AB55F4-F6E7-4B42-A546-B5F4DE49D563}" type="pres">
      <dgm:prSet presAssocID="{9593A140-4528-43CB-94CB-874C56C711A5}" presName="ThreeNodes_2" presStyleLbl="node1" presStyleIdx="1" presStyleCnt="3">
        <dgm:presLayoutVars>
          <dgm:bulletEnabled val="1"/>
        </dgm:presLayoutVars>
      </dgm:prSet>
      <dgm:spPr/>
      <dgm:t>
        <a:bodyPr/>
        <a:lstStyle/>
        <a:p>
          <a:endParaRPr lang="en-GB"/>
        </a:p>
      </dgm:t>
    </dgm:pt>
    <dgm:pt modelId="{C74B3777-8F5C-448F-AB92-351F35A2196B}" type="pres">
      <dgm:prSet presAssocID="{9593A140-4528-43CB-94CB-874C56C711A5}" presName="ThreeNodes_3" presStyleLbl="node1" presStyleIdx="2" presStyleCnt="3">
        <dgm:presLayoutVars>
          <dgm:bulletEnabled val="1"/>
        </dgm:presLayoutVars>
      </dgm:prSet>
      <dgm:spPr/>
      <dgm:t>
        <a:bodyPr/>
        <a:lstStyle/>
        <a:p>
          <a:endParaRPr lang="en-GB"/>
        </a:p>
      </dgm:t>
    </dgm:pt>
    <dgm:pt modelId="{B56EE2EF-1521-4DD0-BCBB-8F182AC3EBF6}" type="pres">
      <dgm:prSet presAssocID="{9593A140-4528-43CB-94CB-874C56C711A5}" presName="ThreeConn_1-2" presStyleLbl="fgAccFollowNode1" presStyleIdx="0" presStyleCnt="2">
        <dgm:presLayoutVars>
          <dgm:bulletEnabled val="1"/>
        </dgm:presLayoutVars>
      </dgm:prSet>
      <dgm:spPr/>
      <dgm:t>
        <a:bodyPr/>
        <a:lstStyle/>
        <a:p>
          <a:endParaRPr lang="en-GB"/>
        </a:p>
      </dgm:t>
    </dgm:pt>
    <dgm:pt modelId="{5266CAF8-E8F1-4315-9E86-BE238B6BB927}" type="pres">
      <dgm:prSet presAssocID="{9593A140-4528-43CB-94CB-874C56C711A5}" presName="ThreeConn_2-3" presStyleLbl="fgAccFollowNode1" presStyleIdx="1" presStyleCnt="2">
        <dgm:presLayoutVars>
          <dgm:bulletEnabled val="1"/>
        </dgm:presLayoutVars>
      </dgm:prSet>
      <dgm:spPr/>
      <dgm:t>
        <a:bodyPr/>
        <a:lstStyle/>
        <a:p>
          <a:endParaRPr lang="en-GB"/>
        </a:p>
      </dgm:t>
    </dgm:pt>
    <dgm:pt modelId="{DD944976-A112-4972-B58E-846693844A28}" type="pres">
      <dgm:prSet presAssocID="{9593A140-4528-43CB-94CB-874C56C711A5}" presName="ThreeNodes_1_text" presStyleLbl="node1" presStyleIdx="2" presStyleCnt="3">
        <dgm:presLayoutVars>
          <dgm:bulletEnabled val="1"/>
        </dgm:presLayoutVars>
      </dgm:prSet>
      <dgm:spPr/>
      <dgm:t>
        <a:bodyPr/>
        <a:lstStyle/>
        <a:p>
          <a:endParaRPr lang="en-GB"/>
        </a:p>
      </dgm:t>
    </dgm:pt>
    <dgm:pt modelId="{1A308732-E866-4CDC-AE5F-D0A447C4D027}" type="pres">
      <dgm:prSet presAssocID="{9593A140-4528-43CB-94CB-874C56C711A5}" presName="ThreeNodes_2_text" presStyleLbl="node1" presStyleIdx="2" presStyleCnt="3">
        <dgm:presLayoutVars>
          <dgm:bulletEnabled val="1"/>
        </dgm:presLayoutVars>
      </dgm:prSet>
      <dgm:spPr/>
      <dgm:t>
        <a:bodyPr/>
        <a:lstStyle/>
        <a:p>
          <a:endParaRPr lang="en-GB"/>
        </a:p>
      </dgm:t>
    </dgm:pt>
    <dgm:pt modelId="{DACB49A5-8D86-4560-8209-9ABB19F1EDF9}" type="pres">
      <dgm:prSet presAssocID="{9593A140-4528-43CB-94CB-874C56C711A5}" presName="ThreeNodes_3_text" presStyleLbl="node1" presStyleIdx="2" presStyleCnt="3">
        <dgm:presLayoutVars>
          <dgm:bulletEnabled val="1"/>
        </dgm:presLayoutVars>
      </dgm:prSet>
      <dgm:spPr/>
      <dgm:t>
        <a:bodyPr/>
        <a:lstStyle/>
        <a:p>
          <a:endParaRPr lang="en-GB"/>
        </a:p>
      </dgm:t>
    </dgm:pt>
  </dgm:ptLst>
  <dgm:cxnLst>
    <dgm:cxn modelId="{D207E53A-A55D-4CFD-BBC7-0B4C8F57FCAB}" srcId="{9593A140-4528-43CB-94CB-874C56C711A5}" destId="{1AA5FED5-EA97-4D2C-8FAE-574D6DE1FE5A}" srcOrd="0" destOrd="0" parTransId="{9629FE0C-8674-4032-9002-5450CE76D096}" sibTransId="{9FB4F015-7FB9-4C25-BBE7-BBA11E794376}"/>
    <dgm:cxn modelId="{5E31F6F6-AAE7-4F7A-9ADF-1950BFC317F1}" type="presOf" srcId="{C647BFED-E75A-4AB2-B3AE-16657CB85359}" destId="{1A308732-E866-4CDC-AE5F-D0A447C4D027}" srcOrd="1" destOrd="0" presId="urn:microsoft.com/office/officeart/2005/8/layout/vProcess5"/>
    <dgm:cxn modelId="{39511AF6-5A1A-432B-91C5-AEC979B85FAC}" type="presOf" srcId="{9FB4F015-7FB9-4C25-BBE7-BBA11E794376}" destId="{B56EE2EF-1521-4DD0-BCBB-8F182AC3EBF6}" srcOrd="0" destOrd="0" presId="urn:microsoft.com/office/officeart/2005/8/layout/vProcess5"/>
    <dgm:cxn modelId="{5C351FB4-3D72-439E-A4B3-6131312317D3}" type="presOf" srcId="{9593A140-4528-43CB-94CB-874C56C711A5}" destId="{359541FB-CE18-4AFD-9FA4-13A10E3B188C}" srcOrd="0" destOrd="0" presId="urn:microsoft.com/office/officeart/2005/8/layout/vProcess5"/>
    <dgm:cxn modelId="{15483059-F4DA-4CF6-8A38-64FEF26ABCF8}" type="presOf" srcId="{1AA5FED5-EA97-4D2C-8FAE-574D6DE1FE5A}" destId="{DD944976-A112-4972-B58E-846693844A28}" srcOrd="1" destOrd="0" presId="urn:microsoft.com/office/officeart/2005/8/layout/vProcess5"/>
    <dgm:cxn modelId="{02AAE6A8-349E-457F-A14B-7A0920B9C57A}" type="presOf" srcId="{1AA5FED5-EA97-4D2C-8FAE-574D6DE1FE5A}" destId="{FB2669DD-BF8D-4750-B3C0-1F8D8C9C9FB8}" srcOrd="0" destOrd="0" presId="urn:microsoft.com/office/officeart/2005/8/layout/vProcess5"/>
    <dgm:cxn modelId="{63900455-7926-4046-9A84-11B7D5DD8F1D}" type="presOf" srcId="{1D721F8F-E3C1-4698-97B5-D017599533C4}" destId="{5266CAF8-E8F1-4315-9E86-BE238B6BB927}" srcOrd="0" destOrd="0" presId="urn:microsoft.com/office/officeart/2005/8/layout/vProcess5"/>
    <dgm:cxn modelId="{8CB97604-EDB7-4D19-A5E7-CD307E3B0163}" srcId="{9593A140-4528-43CB-94CB-874C56C711A5}" destId="{C991F7E1-4032-44CB-95E0-709507063D4C}" srcOrd="2" destOrd="0" parTransId="{493EA47A-BB19-492D-A0B3-CC3E45F15422}" sibTransId="{8644BCBE-F785-4A0A-8179-0BC90FE03F59}"/>
    <dgm:cxn modelId="{1D2C08C0-5062-4E7E-91B9-B4881675AAF2}" type="presOf" srcId="{C991F7E1-4032-44CB-95E0-709507063D4C}" destId="{DACB49A5-8D86-4560-8209-9ABB19F1EDF9}" srcOrd="1" destOrd="0" presId="urn:microsoft.com/office/officeart/2005/8/layout/vProcess5"/>
    <dgm:cxn modelId="{54EE13B7-0337-422F-9061-AC415FF6D2A5}" type="presOf" srcId="{C647BFED-E75A-4AB2-B3AE-16657CB85359}" destId="{25AB55F4-F6E7-4B42-A546-B5F4DE49D563}" srcOrd="0" destOrd="0" presId="urn:microsoft.com/office/officeart/2005/8/layout/vProcess5"/>
    <dgm:cxn modelId="{72B7F4BF-27A7-4866-9997-10EF22F3D2F2}" type="presOf" srcId="{C991F7E1-4032-44CB-95E0-709507063D4C}" destId="{C74B3777-8F5C-448F-AB92-351F35A2196B}" srcOrd="0" destOrd="0" presId="urn:microsoft.com/office/officeart/2005/8/layout/vProcess5"/>
    <dgm:cxn modelId="{ABFEF771-2D39-447D-A468-6E7F1E2EA2A2}" srcId="{9593A140-4528-43CB-94CB-874C56C711A5}" destId="{C647BFED-E75A-4AB2-B3AE-16657CB85359}" srcOrd="1" destOrd="0" parTransId="{5649B4FF-D04F-48C8-9AC1-2F0AB8DB4938}" sibTransId="{1D721F8F-E3C1-4698-97B5-D017599533C4}"/>
    <dgm:cxn modelId="{D6BE59B3-E0A3-44A5-BC79-B77717D849F3}" type="presParOf" srcId="{359541FB-CE18-4AFD-9FA4-13A10E3B188C}" destId="{75EA8E65-2BE8-4E79-9F3E-96BE14A83C4B}" srcOrd="0" destOrd="0" presId="urn:microsoft.com/office/officeart/2005/8/layout/vProcess5"/>
    <dgm:cxn modelId="{A47A6700-A52D-4C3A-A815-9C7DBEAF5F34}" type="presParOf" srcId="{359541FB-CE18-4AFD-9FA4-13A10E3B188C}" destId="{FB2669DD-BF8D-4750-B3C0-1F8D8C9C9FB8}" srcOrd="1" destOrd="0" presId="urn:microsoft.com/office/officeart/2005/8/layout/vProcess5"/>
    <dgm:cxn modelId="{6F8559D6-023B-42EB-89F6-9F49FBD322E7}" type="presParOf" srcId="{359541FB-CE18-4AFD-9FA4-13A10E3B188C}" destId="{25AB55F4-F6E7-4B42-A546-B5F4DE49D563}" srcOrd="2" destOrd="0" presId="urn:microsoft.com/office/officeart/2005/8/layout/vProcess5"/>
    <dgm:cxn modelId="{8360942A-3CC7-431B-B3C7-26C8FABC0064}" type="presParOf" srcId="{359541FB-CE18-4AFD-9FA4-13A10E3B188C}" destId="{C74B3777-8F5C-448F-AB92-351F35A2196B}" srcOrd="3" destOrd="0" presId="urn:microsoft.com/office/officeart/2005/8/layout/vProcess5"/>
    <dgm:cxn modelId="{0E738FDF-828C-475F-8122-084E74CB6476}" type="presParOf" srcId="{359541FB-CE18-4AFD-9FA4-13A10E3B188C}" destId="{B56EE2EF-1521-4DD0-BCBB-8F182AC3EBF6}" srcOrd="4" destOrd="0" presId="urn:microsoft.com/office/officeart/2005/8/layout/vProcess5"/>
    <dgm:cxn modelId="{ABE36FB6-C808-4F66-95DB-F6ACE0D679A4}" type="presParOf" srcId="{359541FB-CE18-4AFD-9FA4-13A10E3B188C}" destId="{5266CAF8-E8F1-4315-9E86-BE238B6BB927}" srcOrd="5" destOrd="0" presId="urn:microsoft.com/office/officeart/2005/8/layout/vProcess5"/>
    <dgm:cxn modelId="{5AC6BAC7-BEAD-4FAD-942F-0FA94C0DC9CB}" type="presParOf" srcId="{359541FB-CE18-4AFD-9FA4-13A10E3B188C}" destId="{DD944976-A112-4972-B58E-846693844A28}" srcOrd="6" destOrd="0" presId="urn:microsoft.com/office/officeart/2005/8/layout/vProcess5"/>
    <dgm:cxn modelId="{2C3F1255-E892-40DE-A8B0-BCB56C133AE0}" type="presParOf" srcId="{359541FB-CE18-4AFD-9FA4-13A10E3B188C}" destId="{1A308732-E866-4CDC-AE5F-D0A447C4D027}" srcOrd="7" destOrd="0" presId="urn:microsoft.com/office/officeart/2005/8/layout/vProcess5"/>
    <dgm:cxn modelId="{F926A757-5A4A-4189-AC6F-A902ACE77E37}" type="presParOf" srcId="{359541FB-CE18-4AFD-9FA4-13A10E3B188C}" destId="{DACB49A5-8D86-4560-8209-9ABB19F1EDF9}" srcOrd="8"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8F0795-2EE9-49B2-A462-927FD09D7617}" type="doc">
      <dgm:prSet loTypeId="urn:microsoft.com/office/officeart/2005/8/layout/pyramid2" loCatId="pyramid" qsTypeId="urn:microsoft.com/office/officeart/2005/8/quickstyle/simple1" qsCatId="simple" csTypeId="urn:microsoft.com/office/officeart/2005/8/colors/accent1_2" csCatId="accent1" phldr="1"/>
      <dgm:spPr/>
    </dgm:pt>
    <dgm:pt modelId="{12AA875B-5DA7-4B21-A525-6A4D24D22DDE}">
      <dgm:prSet phldrT="[Text]"/>
      <dgm:spPr>
        <a:solidFill>
          <a:schemeClr val="accent3">
            <a:lumMod val="75000"/>
            <a:alpha val="90000"/>
          </a:schemeClr>
        </a:solidFill>
        <a:ln>
          <a:solidFill>
            <a:schemeClr val="tx2"/>
          </a:solidFill>
        </a:ln>
      </dgm:spPr>
      <dgm:t>
        <a:bodyPr/>
        <a:lstStyle/>
        <a:p>
          <a:r>
            <a:rPr lang="en-GB" dirty="0" err="1" smtClean="0"/>
            <a:t>Vervoerverdragen</a:t>
          </a:r>
          <a:endParaRPr lang="en-GB" dirty="0" smtClean="0"/>
        </a:p>
        <a:p>
          <a:r>
            <a:rPr lang="en-GB" dirty="0" smtClean="0"/>
            <a:t>met </a:t>
          </a:r>
          <a:r>
            <a:rPr lang="en-GB" dirty="0" err="1" smtClean="0"/>
            <a:t>inbegrip</a:t>
          </a:r>
          <a:r>
            <a:rPr lang="en-GB" dirty="0" smtClean="0"/>
            <a:t> van </a:t>
          </a:r>
          <a:r>
            <a:rPr lang="en-GB" dirty="0" err="1" smtClean="0"/>
            <a:t>procedureregels</a:t>
          </a:r>
          <a:endParaRPr lang="en-GB" dirty="0"/>
        </a:p>
      </dgm:t>
    </dgm:pt>
    <dgm:pt modelId="{C9259A67-5409-47EB-931F-33F6D22E46AA}" type="parTrans" cxnId="{784D5353-4E02-4934-AD7D-E3772E9859C9}">
      <dgm:prSet/>
      <dgm:spPr/>
      <dgm:t>
        <a:bodyPr/>
        <a:lstStyle/>
        <a:p>
          <a:endParaRPr lang="en-GB"/>
        </a:p>
      </dgm:t>
    </dgm:pt>
    <dgm:pt modelId="{1DCB42A3-10CA-4726-B5C9-A1F3AD0B50B2}" type="sibTrans" cxnId="{784D5353-4E02-4934-AD7D-E3772E9859C9}">
      <dgm:prSet/>
      <dgm:spPr/>
      <dgm:t>
        <a:bodyPr/>
        <a:lstStyle/>
        <a:p>
          <a:endParaRPr lang="en-GB"/>
        </a:p>
      </dgm:t>
    </dgm:pt>
    <dgm:pt modelId="{48694409-DDC7-46D6-A2F5-58569C45F7E2}">
      <dgm:prSet phldrT="[Text]"/>
      <dgm:spPr>
        <a:solidFill>
          <a:schemeClr val="accent5">
            <a:lumMod val="40000"/>
            <a:lumOff val="60000"/>
          </a:schemeClr>
        </a:solidFill>
        <a:ln>
          <a:solidFill>
            <a:schemeClr val="tx2"/>
          </a:solidFill>
        </a:ln>
      </dgm:spPr>
      <dgm:t>
        <a:bodyPr/>
        <a:lstStyle/>
        <a:p>
          <a:r>
            <a:rPr lang="en-GB" dirty="0" smtClean="0"/>
            <a:t>EEX(</a:t>
          </a:r>
          <a:r>
            <a:rPr lang="en-GB" dirty="0" err="1" smtClean="0"/>
            <a:t>Bis</a:t>
          </a:r>
          <a:r>
            <a:rPr lang="en-GB" dirty="0" smtClean="0"/>
            <a:t>)-</a:t>
          </a:r>
          <a:r>
            <a:rPr lang="en-GB" dirty="0" smtClean="0"/>
            <a:t>Vo (</a:t>
          </a:r>
          <a:r>
            <a:rPr lang="en-GB" dirty="0" err="1" smtClean="0"/>
            <a:t>enkel</a:t>
          </a:r>
          <a:r>
            <a:rPr lang="en-GB" dirty="0" smtClean="0"/>
            <a:t> </a:t>
          </a:r>
          <a:r>
            <a:rPr lang="en-GB" dirty="0" err="1" smtClean="0"/>
            <a:t>voor</a:t>
          </a:r>
          <a:r>
            <a:rPr lang="en-GB" dirty="0" smtClean="0"/>
            <a:t> </a:t>
          </a:r>
          <a:r>
            <a:rPr lang="en-GB" dirty="0" err="1" smtClean="0"/>
            <a:t>niet-geregelde</a:t>
          </a:r>
          <a:r>
            <a:rPr lang="en-GB" dirty="0" smtClean="0"/>
            <a:t> </a:t>
          </a:r>
          <a:r>
            <a:rPr lang="en-GB" dirty="0" err="1" smtClean="0"/>
            <a:t>onderwerpen</a:t>
          </a:r>
          <a:r>
            <a:rPr lang="en-GB" dirty="0" smtClean="0"/>
            <a:t> en TNT/AXA </a:t>
          </a:r>
          <a:endParaRPr lang="en-GB" dirty="0"/>
        </a:p>
      </dgm:t>
    </dgm:pt>
    <dgm:pt modelId="{90E34D80-8EA9-4A78-B489-D45EEF0DB902}" type="parTrans" cxnId="{2FFC7588-B527-4779-8745-291AF3D11D79}">
      <dgm:prSet/>
      <dgm:spPr/>
      <dgm:t>
        <a:bodyPr/>
        <a:lstStyle/>
        <a:p>
          <a:endParaRPr lang="en-GB"/>
        </a:p>
      </dgm:t>
    </dgm:pt>
    <dgm:pt modelId="{B865E980-89F5-4027-8243-7036FC1612F9}" type="sibTrans" cxnId="{2FFC7588-B527-4779-8745-291AF3D11D79}">
      <dgm:prSet/>
      <dgm:spPr/>
      <dgm:t>
        <a:bodyPr/>
        <a:lstStyle/>
        <a:p>
          <a:endParaRPr lang="en-GB"/>
        </a:p>
      </dgm:t>
    </dgm:pt>
    <dgm:pt modelId="{D19EAB3F-1FEC-4000-93F9-ECC4535BCFFE}">
      <dgm:prSet phldrT="[Text]"/>
      <dgm:spPr>
        <a:solidFill>
          <a:schemeClr val="accent5">
            <a:lumMod val="40000"/>
            <a:lumOff val="60000"/>
            <a:alpha val="90000"/>
          </a:schemeClr>
        </a:solidFill>
        <a:ln>
          <a:solidFill>
            <a:schemeClr val="tx2"/>
          </a:solidFill>
        </a:ln>
      </dgm:spPr>
      <dgm:t>
        <a:bodyPr/>
        <a:lstStyle/>
        <a:p>
          <a:r>
            <a:rPr lang="en-GB" dirty="0" err="1" smtClean="0"/>
            <a:t>Nationaal</a:t>
          </a:r>
          <a:r>
            <a:rPr lang="en-GB" dirty="0" smtClean="0"/>
            <a:t> </a:t>
          </a:r>
          <a:r>
            <a:rPr lang="en-GB" dirty="0" err="1" smtClean="0"/>
            <a:t>recht</a:t>
          </a:r>
          <a:r>
            <a:rPr lang="en-GB" dirty="0" smtClean="0"/>
            <a:t> (</a:t>
          </a:r>
          <a:r>
            <a:rPr lang="en-GB" dirty="0" err="1" smtClean="0"/>
            <a:t>enkel</a:t>
          </a:r>
          <a:r>
            <a:rPr lang="en-GB" dirty="0" smtClean="0"/>
            <a:t> </a:t>
          </a:r>
          <a:r>
            <a:rPr lang="en-GB" dirty="0" err="1" smtClean="0"/>
            <a:t>voor</a:t>
          </a:r>
          <a:r>
            <a:rPr lang="en-GB" dirty="0" smtClean="0"/>
            <a:t> </a:t>
          </a:r>
          <a:r>
            <a:rPr lang="en-GB" dirty="0" err="1" smtClean="0"/>
            <a:t>niet</a:t>
          </a:r>
          <a:r>
            <a:rPr lang="en-GB" dirty="0" smtClean="0"/>
            <a:t> </a:t>
          </a:r>
          <a:r>
            <a:rPr lang="en-GB" dirty="0" err="1" smtClean="0"/>
            <a:t>geregelde</a:t>
          </a:r>
          <a:r>
            <a:rPr lang="en-GB" dirty="0" smtClean="0"/>
            <a:t> </a:t>
          </a:r>
          <a:r>
            <a:rPr lang="en-GB" dirty="0" err="1" smtClean="0"/>
            <a:t>onderwerpen</a:t>
          </a:r>
          <a:r>
            <a:rPr lang="en-GB" dirty="0" smtClean="0"/>
            <a:t>) </a:t>
          </a:r>
          <a:endParaRPr lang="en-GB" dirty="0"/>
        </a:p>
      </dgm:t>
    </dgm:pt>
    <dgm:pt modelId="{C78A296C-5CD3-4DB5-A50D-F45FF24F7A79}" type="parTrans" cxnId="{33032CF7-1832-4AE4-93B9-6EC32732F020}">
      <dgm:prSet/>
      <dgm:spPr/>
      <dgm:t>
        <a:bodyPr/>
        <a:lstStyle/>
        <a:p>
          <a:endParaRPr lang="en-GB"/>
        </a:p>
      </dgm:t>
    </dgm:pt>
    <dgm:pt modelId="{54D88158-66A7-4D06-8FA8-C5B2E0ABDC3E}" type="sibTrans" cxnId="{33032CF7-1832-4AE4-93B9-6EC32732F020}">
      <dgm:prSet/>
      <dgm:spPr/>
      <dgm:t>
        <a:bodyPr/>
        <a:lstStyle/>
        <a:p>
          <a:endParaRPr lang="en-GB"/>
        </a:p>
      </dgm:t>
    </dgm:pt>
    <dgm:pt modelId="{283D48F4-01A4-40F7-9E54-9ED5FFA1CED2}" type="pres">
      <dgm:prSet presAssocID="{148F0795-2EE9-49B2-A462-927FD09D7617}" presName="compositeShape" presStyleCnt="0">
        <dgm:presLayoutVars>
          <dgm:dir/>
          <dgm:resizeHandles/>
        </dgm:presLayoutVars>
      </dgm:prSet>
      <dgm:spPr/>
    </dgm:pt>
    <dgm:pt modelId="{343CA51F-D13B-4FB8-BCFB-29912D292C4C}" type="pres">
      <dgm:prSet presAssocID="{148F0795-2EE9-49B2-A462-927FD09D7617}" presName="pyramid" presStyleLbl="node1" presStyleIdx="0" presStyleCnt="1" custScaleX="90901"/>
      <dgm:spPr>
        <a:solidFill>
          <a:schemeClr val="accent6"/>
        </a:solidFill>
      </dgm:spPr>
    </dgm:pt>
    <dgm:pt modelId="{B02639DE-CD35-4716-8684-9F2C95163ABA}" type="pres">
      <dgm:prSet presAssocID="{148F0795-2EE9-49B2-A462-927FD09D7617}" presName="theList" presStyleCnt="0"/>
      <dgm:spPr/>
    </dgm:pt>
    <dgm:pt modelId="{0C22D881-E851-494C-A71B-D6619DC6D3E1}" type="pres">
      <dgm:prSet presAssocID="{12AA875B-5DA7-4B21-A525-6A4D24D22DDE}" presName="aNode" presStyleLbl="fgAcc1" presStyleIdx="0" presStyleCnt="3" custScaleX="126592" custScaleY="201192" custLinFactNeighborX="-47598" custLinFactNeighborY="6486">
        <dgm:presLayoutVars>
          <dgm:bulletEnabled val="1"/>
        </dgm:presLayoutVars>
      </dgm:prSet>
      <dgm:spPr/>
      <dgm:t>
        <a:bodyPr/>
        <a:lstStyle/>
        <a:p>
          <a:endParaRPr lang="en-GB"/>
        </a:p>
      </dgm:t>
    </dgm:pt>
    <dgm:pt modelId="{A5DD9E49-75F3-45F4-9406-DC3F64460ED6}" type="pres">
      <dgm:prSet presAssocID="{12AA875B-5DA7-4B21-A525-6A4D24D22DDE}" presName="aSpace" presStyleCnt="0"/>
      <dgm:spPr/>
    </dgm:pt>
    <dgm:pt modelId="{47F14606-AC8E-4705-A377-BB41582C3033}" type="pres">
      <dgm:prSet presAssocID="{48694409-DDC7-46D6-A2F5-58569C45F7E2}" presName="aNode" presStyleLbl="fgAcc1" presStyleIdx="1" presStyleCnt="3" custScaleX="102712" custScaleY="155941" custLinFactNeighborX="-47495" custLinFactNeighborY="40706">
        <dgm:presLayoutVars>
          <dgm:bulletEnabled val="1"/>
        </dgm:presLayoutVars>
      </dgm:prSet>
      <dgm:spPr/>
      <dgm:t>
        <a:bodyPr/>
        <a:lstStyle/>
        <a:p>
          <a:endParaRPr lang="en-GB"/>
        </a:p>
      </dgm:t>
    </dgm:pt>
    <dgm:pt modelId="{45D9836D-6F6A-45B9-A30A-48CD11E5286B}" type="pres">
      <dgm:prSet presAssocID="{48694409-DDC7-46D6-A2F5-58569C45F7E2}" presName="aSpace" presStyleCnt="0"/>
      <dgm:spPr/>
    </dgm:pt>
    <dgm:pt modelId="{86A38455-C0B7-48F3-9646-8086280272CF}" type="pres">
      <dgm:prSet presAssocID="{D19EAB3F-1FEC-4000-93F9-ECC4535BCFFE}" presName="aNode" presStyleLbl="fgAcc1" presStyleIdx="2" presStyleCnt="3" custScaleX="120811" custScaleY="124506" custLinFactY="6942" custLinFactNeighborX="-46781" custLinFactNeighborY="100000">
        <dgm:presLayoutVars>
          <dgm:bulletEnabled val="1"/>
        </dgm:presLayoutVars>
      </dgm:prSet>
      <dgm:spPr/>
      <dgm:t>
        <a:bodyPr/>
        <a:lstStyle/>
        <a:p>
          <a:endParaRPr lang="en-GB"/>
        </a:p>
      </dgm:t>
    </dgm:pt>
    <dgm:pt modelId="{113D6CCE-EF90-4993-B192-BE08B3A08CD0}" type="pres">
      <dgm:prSet presAssocID="{D19EAB3F-1FEC-4000-93F9-ECC4535BCFFE}" presName="aSpace" presStyleCnt="0"/>
      <dgm:spPr/>
    </dgm:pt>
  </dgm:ptLst>
  <dgm:cxnLst>
    <dgm:cxn modelId="{2FFC7588-B527-4779-8745-291AF3D11D79}" srcId="{148F0795-2EE9-49B2-A462-927FD09D7617}" destId="{48694409-DDC7-46D6-A2F5-58569C45F7E2}" srcOrd="1" destOrd="0" parTransId="{90E34D80-8EA9-4A78-B489-D45EEF0DB902}" sibTransId="{B865E980-89F5-4027-8243-7036FC1612F9}"/>
    <dgm:cxn modelId="{02D12DD8-CD4E-437D-A48F-EA4D89F3DDA7}" type="presOf" srcId="{48694409-DDC7-46D6-A2F5-58569C45F7E2}" destId="{47F14606-AC8E-4705-A377-BB41582C3033}" srcOrd="0" destOrd="0" presId="urn:microsoft.com/office/officeart/2005/8/layout/pyramid2"/>
    <dgm:cxn modelId="{003E4A8A-BCCB-4F77-B19A-F5654BF3C55F}" type="presOf" srcId="{D19EAB3F-1FEC-4000-93F9-ECC4535BCFFE}" destId="{86A38455-C0B7-48F3-9646-8086280272CF}" srcOrd="0" destOrd="0" presId="urn:microsoft.com/office/officeart/2005/8/layout/pyramid2"/>
    <dgm:cxn modelId="{E59A6544-7353-4898-926E-BD5FFB287032}" type="presOf" srcId="{148F0795-2EE9-49B2-A462-927FD09D7617}" destId="{283D48F4-01A4-40F7-9E54-9ED5FFA1CED2}" srcOrd="0" destOrd="0" presId="urn:microsoft.com/office/officeart/2005/8/layout/pyramid2"/>
    <dgm:cxn modelId="{F07D644C-FC36-483A-B6A8-A285720AC6F7}" type="presOf" srcId="{12AA875B-5DA7-4B21-A525-6A4D24D22DDE}" destId="{0C22D881-E851-494C-A71B-D6619DC6D3E1}" srcOrd="0" destOrd="0" presId="urn:microsoft.com/office/officeart/2005/8/layout/pyramid2"/>
    <dgm:cxn modelId="{784D5353-4E02-4934-AD7D-E3772E9859C9}" srcId="{148F0795-2EE9-49B2-A462-927FD09D7617}" destId="{12AA875B-5DA7-4B21-A525-6A4D24D22DDE}" srcOrd="0" destOrd="0" parTransId="{C9259A67-5409-47EB-931F-33F6D22E46AA}" sibTransId="{1DCB42A3-10CA-4726-B5C9-A1F3AD0B50B2}"/>
    <dgm:cxn modelId="{33032CF7-1832-4AE4-93B9-6EC32732F020}" srcId="{148F0795-2EE9-49B2-A462-927FD09D7617}" destId="{D19EAB3F-1FEC-4000-93F9-ECC4535BCFFE}" srcOrd="2" destOrd="0" parTransId="{C78A296C-5CD3-4DB5-A50D-F45FF24F7A79}" sibTransId="{54D88158-66A7-4D06-8FA8-C5B2E0ABDC3E}"/>
    <dgm:cxn modelId="{9ACA8055-BE4E-41FA-92F7-48E88B6E4A56}" type="presParOf" srcId="{283D48F4-01A4-40F7-9E54-9ED5FFA1CED2}" destId="{343CA51F-D13B-4FB8-BCFB-29912D292C4C}" srcOrd="0" destOrd="0" presId="urn:microsoft.com/office/officeart/2005/8/layout/pyramid2"/>
    <dgm:cxn modelId="{CF67DDE0-E975-4E6B-9DC5-F1BB396E7D75}" type="presParOf" srcId="{283D48F4-01A4-40F7-9E54-9ED5FFA1CED2}" destId="{B02639DE-CD35-4716-8684-9F2C95163ABA}" srcOrd="1" destOrd="0" presId="urn:microsoft.com/office/officeart/2005/8/layout/pyramid2"/>
    <dgm:cxn modelId="{1E1DC3AB-CD8B-4A3E-AD4A-15A532BA5889}" type="presParOf" srcId="{B02639DE-CD35-4716-8684-9F2C95163ABA}" destId="{0C22D881-E851-494C-A71B-D6619DC6D3E1}" srcOrd="0" destOrd="0" presId="urn:microsoft.com/office/officeart/2005/8/layout/pyramid2"/>
    <dgm:cxn modelId="{303CD17A-CD89-434B-AA79-936AC8615475}" type="presParOf" srcId="{B02639DE-CD35-4716-8684-9F2C95163ABA}" destId="{A5DD9E49-75F3-45F4-9406-DC3F64460ED6}" srcOrd="1" destOrd="0" presId="urn:microsoft.com/office/officeart/2005/8/layout/pyramid2"/>
    <dgm:cxn modelId="{70460ACB-8DD6-48EA-B68A-17DAEEB900D3}" type="presParOf" srcId="{B02639DE-CD35-4716-8684-9F2C95163ABA}" destId="{47F14606-AC8E-4705-A377-BB41582C3033}" srcOrd="2" destOrd="0" presId="urn:microsoft.com/office/officeart/2005/8/layout/pyramid2"/>
    <dgm:cxn modelId="{72A2A8BA-F381-4839-8E0D-42DB58AFA572}" type="presParOf" srcId="{B02639DE-CD35-4716-8684-9F2C95163ABA}" destId="{45D9836D-6F6A-45B9-A30A-48CD11E5286B}" srcOrd="3" destOrd="0" presId="urn:microsoft.com/office/officeart/2005/8/layout/pyramid2"/>
    <dgm:cxn modelId="{C0007DC7-1342-404A-8291-031E6119D257}" type="presParOf" srcId="{B02639DE-CD35-4716-8684-9F2C95163ABA}" destId="{86A38455-C0B7-48F3-9646-8086280272CF}" srcOrd="4" destOrd="0" presId="urn:microsoft.com/office/officeart/2005/8/layout/pyramid2"/>
    <dgm:cxn modelId="{2827111F-9625-4457-AC3A-F30CB62652BC}" type="presParOf" srcId="{B02639DE-CD35-4716-8684-9F2C95163ABA}" destId="{113D6CCE-EF90-4993-B192-BE08B3A08CD0}" srcOrd="5"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8F0795-2EE9-49B2-A462-927FD09D7617}" type="doc">
      <dgm:prSet loTypeId="urn:microsoft.com/office/officeart/2005/8/layout/pyramid2" loCatId="pyramid" qsTypeId="urn:microsoft.com/office/officeart/2005/8/quickstyle/simple1" qsCatId="simple" csTypeId="urn:microsoft.com/office/officeart/2005/8/colors/accent1_2" csCatId="accent1" phldr="1"/>
      <dgm:spPr/>
    </dgm:pt>
    <dgm:pt modelId="{12AA875B-5DA7-4B21-A525-6A4D24D22DDE}">
      <dgm:prSet phldrT="[Text]"/>
      <dgm:spPr>
        <a:solidFill>
          <a:srgbClr val="C00000">
            <a:alpha val="90000"/>
          </a:srgbClr>
        </a:solidFill>
        <a:ln>
          <a:solidFill>
            <a:schemeClr val="tx2"/>
          </a:solidFill>
        </a:ln>
      </dgm:spPr>
      <dgm:t>
        <a:bodyPr/>
        <a:lstStyle/>
        <a:p>
          <a:r>
            <a:rPr lang="en-GB" dirty="0" err="1" smtClean="0"/>
            <a:t>Procedureregels</a:t>
          </a:r>
          <a:r>
            <a:rPr lang="en-GB" dirty="0" smtClean="0"/>
            <a:t> </a:t>
          </a:r>
          <a:r>
            <a:rPr lang="en-GB" dirty="0" err="1" smtClean="0"/>
            <a:t>Vervoerverdragen</a:t>
          </a:r>
          <a:endParaRPr lang="en-GB" dirty="0" smtClean="0"/>
        </a:p>
      </dgm:t>
    </dgm:pt>
    <dgm:pt modelId="{C9259A67-5409-47EB-931F-33F6D22E46AA}" type="parTrans" cxnId="{784D5353-4E02-4934-AD7D-E3772E9859C9}">
      <dgm:prSet/>
      <dgm:spPr/>
      <dgm:t>
        <a:bodyPr/>
        <a:lstStyle/>
        <a:p>
          <a:endParaRPr lang="en-GB"/>
        </a:p>
      </dgm:t>
    </dgm:pt>
    <dgm:pt modelId="{1DCB42A3-10CA-4726-B5C9-A1F3AD0B50B2}" type="sibTrans" cxnId="{784D5353-4E02-4934-AD7D-E3772E9859C9}">
      <dgm:prSet/>
      <dgm:spPr/>
      <dgm:t>
        <a:bodyPr/>
        <a:lstStyle/>
        <a:p>
          <a:endParaRPr lang="en-GB"/>
        </a:p>
      </dgm:t>
    </dgm:pt>
    <dgm:pt modelId="{48694409-DDC7-46D6-A2F5-58569C45F7E2}">
      <dgm:prSet phldrT="[Text]"/>
      <dgm:spPr>
        <a:solidFill>
          <a:srgbClr val="00B050">
            <a:alpha val="90000"/>
          </a:srgbClr>
        </a:solidFill>
        <a:ln>
          <a:solidFill>
            <a:schemeClr val="tx2"/>
          </a:solidFill>
        </a:ln>
      </dgm:spPr>
      <dgm:t>
        <a:bodyPr/>
        <a:lstStyle/>
        <a:p>
          <a:r>
            <a:rPr lang="en-GB" dirty="0" smtClean="0"/>
            <a:t>EEX(</a:t>
          </a:r>
          <a:r>
            <a:rPr lang="en-GB" dirty="0" err="1" smtClean="0"/>
            <a:t>Bis</a:t>
          </a:r>
          <a:r>
            <a:rPr lang="en-GB" dirty="0" smtClean="0"/>
            <a:t>)-Vo</a:t>
          </a:r>
          <a:endParaRPr lang="en-GB" dirty="0"/>
        </a:p>
      </dgm:t>
    </dgm:pt>
    <dgm:pt modelId="{90E34D80-8EA9-4A78-B489-D45EEF0DB902}" type="parTrans" cxnId="{2FFC7588-B527-4779-8745-291AF3D11D79}">
      <dgm:prSet/>
      <dgm:spPr/>
      <dgm:t>
        <a:bodyPr/>
        <a:lstStyle/>
        <a:p>
          <a:endParaRPr lang="en-GB"/>
        </a:p>
      </dgm:t>
    </dgm:pt>
    <dgm:pt modelId="{B865E980-89F5-4027-8243-7036FC1612F9}" type="sibTrans" cxnId="{2FFC7588-B527-4779-8745-291AF3D11D79}">
      <dgm:prSet/>
      <dgm:spPr/>
      <dgm:t>
        <a:bodyPr/>
        <a:lstStyle/>
        <a:p>
          <a:endParaRPr lang="en-GB"/>
        </a:p>
      </dgm:t>
    </dgm:pt>
    <dgm:pt modelId="{D19EAB3F-1FEC-4000-93F9-ECC4535BCFFE}">
      <dgm:prSet phldrT="[Text]"/>
      <dgm:spPr>
        <a:solidFill>
          <a:srgbClr val="00B050">
            <a:alpha val="90000"/>
          </a:srgbClr>
        </a:solidFill>
        <a:ln>
          <a:solidFill>
            <a:schemeClr val="tx2"/>
          </a:solidFill>
        </a:ln>
      </dgm:spPr>
      <dgm:t>
        <a:bodyPr/>
        <a:lstStyle/>
        <a:p>
          <a:r>
            <a:rPr lang="en-GB" b="1" dirty="0" err="1" smtClean="0"/>
            <a:t>Nationaal</a:t>
          </a:r>
          <a:r>
            <a:rPr lang="en-GB" b="1" dirty="0" smtClean="0"/>
            <a:t> </a:t>
          </a:r>
          <a:r>
            <a:rPr lang="en-GB" b="1" dirty="0" err="1" smtClean="0"/>
            <a:t>recht</a:t>
          </a:r>
          <a:endParaRPr lang="en-GB" b="1" dirty="0" smtClean="0"/>
        </a:p>
        <a:p>
          <a:r>
            <a:rPr lang="en-GB" b="1" dirty="0" err="1" smtClean="0"/>
            <a:t>Uitbreiding</a:t>
          </a:r>
          <a:r>
            <a:rPr lang="en-GB" b="1" dirty="0" smtClean="0"/>
            <a:t> </a:t>
          </a:r>
          <a:r>
            <a:rPr lang="en-GB" b="1" dirty="0" err="1" smtClean="0"/>
            <a:t>toepasselijkheid</a:t>
          </a:r>
          <a:r>
            <a:rPr lang="en-GB" b="1" dirty="0" smtClean="0"/>
            <a:t> tot national </a:t>
          </a:r>
          <a:r>
            <a:rPr lang="en-GB" b="1" dirty="0" err="1" smtClean="0"/>
            <a:t>vervoer</a:t>
          </a:r>
          <a:r>
            <a:rPr lang="en-GB" b="1" dirty="0" smtClean="0"/>
            <a:t> (</a:t>
          </a:r>
          <a:r>
            <a:rPr lang="en-GB" b="1" dirty="0" err="1" smtClean="0"/>
            <a:t>zie</a:t>
          </a:r>
          <a:r>
            <a:rPr lang="en-GB" b="1" dirty="0" smtClean="0"/>
            <a:t> </a:t>
          </a:r>
          <a:r>
            <a:rPr lang="en-GB" b="1" dirty="0" err="1" smtClean="0"/>
            <a:t>bv</a:t>
          </a:r>
          <a:r>
            <a:rPr lang="en-GB" b="1" dirty="0" smtClean="0"/>
            <a:t>. </a:t>
          </a:r>
          <a:r>
            <a:rPr lang="en-GB" b="1" dirty="0" err="1" smtClean="0"/>
            <a:t>Belgische</a:t>
          </a:r>
          <a:r>
            <a:rPr lang="en-GB" b="1" dirty="0" smtClean="0"/>
            <a:t> </a:t>
          </a:r>
          <a:r>
            <a:rPr lang="en-GB" b="1" dirty="0" err="1" smtClean="0"/>
            <a:t>weg</a:t>
          </a:r>
          <a:r>
            <a:rPr lang="en-GB" b="1" dirty="0" smtClean="0"/>
            <a:t>-, spoor- en </a:t>
          </a:r>
          <a:r>
            <a:rPr lang="en-GB" b="1" dirty="0" err="1" smtClean="0"/>
            <a:t>luchtvervoerrecht</a:t>
          </a:r>
          <a:r>
            <a:rPr lang="en-GB" b="1" dirty="0" smtClean="0"/>
            <a:t>)</a:t>
          </a:r>
          <a:endParaRPr lang="en-GB" b="1" dirty="0"/>
        </a:p>
      </dgm:t>
    </dgm:pt>
    <dgm:pt modelId="{C78A296C-5CD3-4DB5-A50D-F45FF24F7A79}" type="parTrans" cxnId="{33032CF7-1832-4AE4-93B9-6EC32732F020}">
      <dgm:prSet/>
      <dgm:spPr/>
      <dgm:t>
        <a:bodyPr/>
        <a:lstStyle/>
        <a:p>
          <a:endParaRPr lang="en-GB"/>
        </a:p>
      </dgm:t>
    </dgm:pt>
    <dgm:pt modelId="{54D88158-66A7-4D06-8FA8-C5B2E0ABDC3E}" type="sibTrans" cxnId="{33032CF7-1832-4AE4-93B9-6EC32732F020}">
      <dgm:prSet/>
      <dgm:spPr/>
      <dgm:t>
        <a:bodyPr/>
        <a:lstStyle/>
        <a:p>
          <a:endParaRPr lang="en-GB"/>
        </a:p>
      </dgm:t>
    </dgm:pt>
    <dgm:pt modelId="{283D48F4-01A4-40F7-9E54-9ED5FFA1CED2}" type="pres">
      <dgm:prSet presAssocID="{148F0795-2EE9-49B2-A462-927FD09D7617}" presName="compositeShape" presStyleCnt="0">
        <dgm:presLayoutVars>
          <dgm:dir/>
          <dgm:resizeHandles/>
        </dgm:presLayoutVars>
      </dgm:prSet>
      <dgm:spPr/>
    </dgm:pt>
    <dgm:pt modelId="{343CA51F-D13B-4FB8-BCFB-29912D292C4C}" type="pres">
      <dgm:prSet presAssocID="{148F0795-2EE9-49B2-A462-927FD09D7617}" presName="pyramid" presStyleLbl="node1" presStyleIdx="0" presStyleCnt="1"/>
      <dgm:spPr>
        <a:solidFill>
          <a:schemeClr val="accent6"/>
        </a:solidFill>
      </dgm:spPr>
    </dgm:pt>
    <dgm:pt modelId="{B02639DE-CD35-4716-8684-9F2C95163ABA}" type="pres">
      <dgm:prSet presAssocID="{148F0795-2EE9-49B2-A462-927FD09D7617}" presName="theList" presStyleCnt="0"/>
      <dgm:spPr/>
    </dgm:pt>
    <dgm:pt modelId="{0C22D881-E851-494C-A71B-D6619DC6D3E1}" type="pres">
      <dgm:prSet presAssocID="{12AA875B-5DA7-4B21-A525-6A4D24D22DDE}" presName="aNode" presStyleLbl="fgAcc1" presStyleIdx="0" presStyleCnt="3" custScaleX="195679" custLinFactNeighborX="-30451" custLinFactNeighborY="-47058">
        <dgm:presLayoutVars>
          <dgm:bulletEnabled val="1"/>
        </dgm:presLayoutVars>
      </dgm:prSet>
      <dgm:spPr/>
      <dgm:t>
        <a:bodyPr/>
        <a:lstStyle/>
        <a:p>
          <a:endParaRPr lang="en-GB"/>
        </a:p>
      </dgm:t>
    </dgm:pt>
    <dgm:pt modelId="{A5DD9E49-75F3-45F4-9406-DC3F64460ED6}" type="pres">
      <dgm:prSet presAssocID="{12AA875B-5DA7-4B21-A525-6A4D24D22DDE}" presName="aSpace" presStyleCnt="0"/>
      <dgm:spPr/>
    </dgm:pt>
    <dgm:pt modelId="{47F14606-AC8E-4705-A377-BB41582C3033}" type="pres">
      <dgm:prSet presAssocID="{48694409-DDC7-46D6-A2F5-58569C45F7E2}" presName="aNode" presStyleLbl="fgAcc1" presStyleIdx="1" presStyleCnt="3" custScaleX="194917" custLinFactNeighborX="-33115" custLinFactNeighborY="56940">
        <dgm:presLayoutVars>
          <dgm:bulletEnabled val="1"/>
        </dgm:presLayoutVars>
      </dgm:prSet>
      <dgm:spPr/>
      <dgm:t>
        <a:bodyPr/>
        <a:lstStyle/>
        <a:p>
          <a:endParaRPr lang="en-GB"/>
        </a:p>
      </dgm:t>
    </dgm:pt>
    <dgm:pt modelId="{45D9836D-6F6A-45B9-A30A-48CD11E5286B}" type="pres">
      <dgm:prSet presAssocID="{48694409-DDC7-46D6-A2F5-58569C45F7E2}" presName="aSpace" presStyleCnt="0"/>
      <dgm:spPr/>
    </dgm:pt>
    <dgm:pt modelId="{86A38455-C0B7-48F3-9646-8086280272CF}" type="pres">
      <dgm:prSet presAssocID="{D19EAB3F-1FEC-4000-93F9-ECC4535BCFFE}" presName="aNode" presStyleLbl="fgAcc1" presStyleIdx="2" presStyleCnt="3" custScaleX="275999" custLinFactNeighborX="-23793" custLinFactNeighborY="11278">
        <dgm:presLayoutVars>
          <dgm:bulletEnabled val="1"/>
        </dgm:presLayoutVars>
      </dgm:prSet>
      <dgm:spPr/>
      <dgm:t>
        <a:bodyPr/>
        <a:lstStyle/>
        <a:p>
          <a:endParaRPr lang="en-GB"/>
        </a:p>
      </dgm:t>
    </dgm:pt>
    <dgm:pt modelId="{113D6CCE-EF90-4993-B192-BE08B3A08CD0}" type="pres">
      <dgm:prSet presAssocID="{D19EAB3F-1FEC-4000-93F9-ECC4535BCFFE}" presName="aSpace" presStyleCnt="0"/>
      <dgm:spPr/>
    </dgm:pt>
  </dgm:ptLst>
  <dgm:cxnLst>
    <dgm:cxn modelId="{D97271C1-BD2F-4483-BD35-B3C8A5339851}" type="presOf" srcId="{48694409-DDC7-46D6-A2F5-58569C45F7E2}" destId="{47F14606-AC8E-4705-A377-BB41582C3033}" srcOrd="0" destOrd="0" presId="urn:microsoft.com/office/officeart/2005/8/layout/pyramid2"/>
    <dgm:cxn modelId="{2FFC7588-B527-4779-8745-291AF3D11D79}" srcId="{148F0795-2EE9-49B2-A462-927FD09D7617}" destId="{48694409-DDC7-46D6-A2F5-58569C45F7E2}" srcOrd="1" destOrd="0" parTransId="{90E34D80-8EA9-4A78-B489-D45EEF0DB902}" sibTransId="{B865E980-89F5-4027-8243-7036FC1612F9}"/>
    <dgm:cxn modelId="{18B7B168-7582-48FA-A9FB-12259DC466DA}" type="presOf" srcId="{D19EAB3F-1FEC-4000-93F9-ECC4535BCFFE}" destId="{86A38455-C0B7-48F3-9646-8086280272CF}" srcOrd="0" destOrd="0" presId="urn:microsoft.com/office/officeart/2005/8/layout/pyramid2"/>
    <dgm:cxn modelId="{784D5353-4E02-4934-AD7D-E3772E9859C9}" srcId="{148F0795-2EE9-49B2-A462-927FD09D7617}" destId="{12AA875B-5DA7-4B21-A525-6A4D24D22DDE}" srcOrd="0" destOrd="0" parTransId="{C9259A67-5409-47EB-931F-33F6D22E46AA}" sibTransId="{1DCB42A3-10CA-4726-B5C9-A1F3AD0B50B2}"/>
    <dgm:cxn modelId="{33032CF7-1832-4AE4-93B9-6EC32732F020}" srcId="{148F0795-2EE9-49B2-A462-927FD09D7617}" destId="{D19EAB3F-1FEC-4000-93F9-ECC4535BCFFE}" srcOrd="2" destOrd="0" parTransId="{C78A296C-5CD3-4DB5-A50D-F45FF24F7A79}" sibTransId="{54D88158-66A7-4D06-8FA8-C5B2E0ABDC3E}"/>
    <dgm:cxn modelId="{AA71FE92-0B10-4979-B022-28098231A054}" type="presOf" srcId="{12AA875B-5DA7-4B21-A525-6A4D24D22DDE}" destId="{0C22D881-E851-494C-A71B-D6619DC6D3E1}" srcOrd="0" destOrd="0" presId="urn:microsoft.com/office/officeart/2005/8/layout/pyramid2"/>
    <dgm:cxn modelId="{CA0E0D51-BCAC-449A-9593-7B8D941689E4}" type="presOf" srcId="{148F0795-2EE9-49B2-A462-927FD09D7617}" destId="{283D48F4-01A4-40F7-9E54-9ED5FFA1CED2}" srcOrd="0" destOrd="0" presId="urn:microsoft.com/office/officeart/2005/8/layout/pyramid2"/>
    <dgm:cxn modelId="{2E6F4C8D-F788-469E-945C-58DD3BA8EBFB}" type="presParOf" srcId="{283D48F4-01A4-40F7-9E54-9ED5FFA1CED2}" destId="{343CA51F-D13B-4FB8-BCFB-29912D292C4C}" srcOrd="0" destOrd="0" presId="urn:microsoft.com/office/officeart/2005/8/layout/pyramid2"/>
    <dgm:cxn modelId="{C051C08D-32D5-42EC-82B6-0663C6118F00}" type="presParOf" srcId="{283D48F4-01A4-40F7-9E54-9ED5FFA1CED2}" destId="{B02639DE-CD35-4716-8684-9F2C95163ABA}" srcOrd="1" destOrd="0" presId="urn:microsoft.com/office/officeart/2005/8/layout/pyramid2"/>
    <dgm:cxn modelId="{E7F9DFA2-54FE-4358-821C-338DD62E3BDF}" type="presParOf" srcId="{B02639DE-CD35-4716-8684-9F2C95163ABA}" destId="{0C22D881-E851-494C-A71B-D6619DC6D3E1}" srcOrd="0" destOrd="0" presId="urn:microsoft.com/office/officeart/2005/8/layout/pyramid2"/>
    <dgm:cxn modelId="{B1F6E4FD-7AD0-4770-8673-33C542BE5970}" type="presParOf" srcId="{B02639DE-CD35-4716-8684-9F2C95163ABA}" destId="{A5DD9E49-75F3-45F4-9406-DC3F64460ED6}" srcOrd="1" destOrd="0" presId="urn:microsoft.com/office/officeart/2005/8/layout/pyramid2"/>
    <dgm:cxn modelId="{5DC1F915-817C-4491-8F26-E4117507DFF9}" type="presParOf" srcId="{B02639DE-CD35-4716-8684-9F2C95163ABA}" destId="{47F14606-AC8E-4705-A377-BB41582C3033}" srcOrd="2" destOrd="0" presId="urn:microsoft.com/office/officeart/2005/8/layout/pyramid2"/>
    <dgm:cxn modelId="{6B36E4DF-0456-47A5-B787-FBAB47E0FC4F}" type="presParOf" srcId="{B02639DE-CD35-4716-8684-9F2C95163ABA}" destId="{45D9836D-6F6A-45B9-A30A-48CD11E5286B}" srcOrd="3" destOrd="0" presId="urn:microsoft.com/office/officeart/2005/8/layout/pyramid2"/>
    <dgm:cxn modelId="{3669E052-7685-408D-9FD6-4393455D53EC}" type="presParOf" srcId="{B02639DE-CD35-4716-8684-9F2C95163ABA}" destId="{86A38455-C0B7-48F3-9646-8086280272CF}" srcOrd="4" destOrd="0" presId="urn:microsoft.com/office/officeart/2005/8/layout/pyramid2"/>
    <dgm:cxn modelId="{426F2EEE-EBBC-409B-84AB-7F509D8810B7}" type="presParOf" srcId="{B02639DE-CD35-4716-8684-9F2C95163ABA}" destId="{113D6CCE-EF90-4993-B192-BE08B3A08CD0}"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48F0795-2EE9-49B2-A462-927FD09D7617}" type="doc">
      <dgm:prSet loTypeId="urn:microsoft.com/office/officeart/2005/8/layout/pyramid2" loCatId="pyramid" qsTypeId="urn:microsoft.com/office/officeart/2005/8/quickstyle/simple1" qsCatId="simple" csTypeId="urn:microsoft.com/office/officeart/2005/8/colors/accent1_2" csCatId="accent1" phldr="1"/>
      <dgm:spPr/>
    </dgm:pt>
    <dgm:pt modelId="{12AA875B-5DA7-4B21-A525-6A4D24D22DDE}">
      <dgm:prSet phldrT="[Text]"/>
      <dgm:spPr>
        <a:solidFill>
          <a:srgbClr val="FFC000">
            <a:alpha val="90000"/>
          </a:srgbClr>
        </a:solidFill>
        <a:ln>
          <a:solidFill>
            <a:schemeClr val="tx2"/>
          </a:solidFill>
        </a:ln>
      </dgm:spPr>
      <dgm:t>
        <a:bodyPr/>
        <a:lstStyle/>
        <a:p>
          <a:r>
            <a:rPr lang="en-GB" dirty="0" err="1" smtClean="0"/>
            <a:t>Vervoerverdragen</a:t>
          </a:r>
          <a:r>
            <a:rPr lang="en-GB" dirty="0" smtClean="0"/>
            <a:t> (met </a:t>
          </a:r>
          <a:r>
            <a:rPr lang="en-GB" dirty="0" err="1" smtClean="0"/>
            <a:t>inbegrip</a:t>
          </a:r>
          <a:r>
            <a:rPr lang="en-GB" dirty="0" smtClean="0"/>
            <a:t> van </a:t>
          </a:r>
          <a:r>
            <a:rPr lang="en-GB" dirty="0" err="1" smtClean="0"/>
            <a:t>procedureregels</a:t>
          </a:r>
          <a:r>
            <a:rPr lang="en-GB" dirty="0" smtClean="0"/>
            <a:t>)</a:t>
          </a:r>
          <a:endParaRPr lang="en-GB" dirty="0"/>
        </a:p>
      </dgm:t>
    </dgm:pt>
    <dgm:pt modelId="{C9259A67-5409-47EB-931F-33F6D22E46AA}" type="parTrans" cxnId="{784D5353-4E02-4934-AD7D-E3772E9859C9}">
      <dgm:prSet/>
      <dgm:spPr/>
      <dgm:t>
        <a:bodyPr/>
        <a:lstStyle/>
        <a:p>
          <a:endParaRPr lang="en-GB"/>
        </a:p>
      </dgm:t>
    </dgm:pt>
    <dgm:pt modelId="{1DCB42A3-10CA-4726-B5C9-A1F3AD0B50B2}" type="sibTrans" cxnId="{784D5353-4E02-4934-AD7D-E3772E9859C9}">
      <dgm:prSet/>
      <dgm:spPr/>
      <dgm:t>
        <a:bodyPr/>
        <a:lstStyle/>
        <a:p>
          <a:endParaRPr lang="en-GB"/>
        </a:p>
      </dgm:t>
    </dgm:pt>
    <dgm:pt modelId="{48694409-DDC7-46D6-A2F5-58569C45F7E2}">
      <dgm:prSet phldrT="[Text]"/>
      <dgm:spPr>
        <a:solidFill>
          <a:srgbClr val="FFC000">
            <a:alpha val="90000"/>
          </a:srgbClr>
        </a:solidFill>
        <a:ln>
          <a:solidFill>
            <a:schemeClr val="tx2"/>
          </a:solidFill>
        </a:ln>
      </dgm:spPr>
      <dgm:t>
        <a:bodyPr/>
        <a:lstStyle/>
        <a:p>
          <a:r>
            <a:rPr lang="en-GB" dirty="0" smtClean="0"/>
            <a:t>EEX(</a:t>
          </a:r>
          <a:r>
            <a:rPr lang="en-GB" dirty="0" err="1" smtClean="0"/>
            <a:t>bis</a:t>
          </a:r>
          <a:r>
            <a:rPr lang="en-GB" dirty="0" smtClean="0"/>
            <a:t>)-Vo </a:t>
          </a:r>
          <a:endParaRPr lang="en-GB" dirty="0"/>
        </a:p>
      </dgm:t>
    </dgm:pt>
    <dgm:pt modelId="{90E34D80-8EA9-4A78-B489-D45EEF0DB902}" type="parTrans" cxnId="{2FFC7588-B527-4779-8745-291AF3D11D79}">
      <dgm:prSet/>
      <dgm:spPr/>
      <dgm:t>
        <a:bodyPr/>
        <a:lstStyle/>
        <a:p>
          <a:endParaRPr lang="en-GB"/>
        </a:p>
      </dgm:t>
    </dgm:pt>
    <dgm:pt modelId="{B865E980-89F5-4027-8243-7036FC1612F9}" type="sibTrans" cxnId="{2FFC7588-B527-4779-8745-291AF3D11D79}">
      <dgm:prSet/>
      <dgm:spPr/>
      <dgm:t>
        <a:bodyPr/>
        <a:lstStyle/>
        <a:p>
          <a:endParaRPr lang="en-GB"/>
        </a:p>
      </dgm:t>
    </dgm:pt>
    <dgm:pt modelId="{D19EAB3F-1FEC-4000-93F9-ECC4535BCFFE}">
      <dgm:prSet phldrT="[Text]"/>
      <dgm:spPr>
        <a:solidFill>
          <a:srgbClr val="FFC000">
            <a:alpha val="90000"/>
          </a:srgbClr>
        </a:solidFill>
        <a:ln>
          <a:solidFill>
            <a:schemeClr val="tx2"/>
          </a:solidFill>
        </a:ln>
      </dgm:spPr>
      <dgm:t>
        <a:bodyPr/>
        <a:lstStyle/>
        <a:p>
          <a:r>
            <a:rPr lang="en-GB" dirty="0" err="1" smtClean="0"/>
            <a:t>Nationaal</a:t>
          </a:r>
          <a:r>
            <a:rPr lang="en-GB" dirty="0" smtClean="0"/>
            <a:t> </a:t>
          </a:r>
          <a:r>
            <a:rPr lang="en-GB" dirty="0" err="1" smtClean="0"/>
            <a:t>recht</a:t>
          </a:r>
          <a:r>
            <a:rPr lang="en-GB" dirty="0" smtClean="0"/>
            <a:t> Nederland en </a:t>
          </a:r>
          <a:r>
            <a:rPr lang="en-GB" dirty="0" err="1" smtClean="0"/>
            <a:t>Duitsland</a:t>
          </a:r>
          <a:r>
            <a:rPr lang="en-GB" dirty="0" smtClean="0"/>
            <a:t>:</a:t>
          </a:r>
        </a:p>
        <a:p>
          <a:r>
            <a:rPr lang="en-GB" dirty="0" err="1" smtClean="0"/>
            <a:t>Toepasselijkheid</a:t>
          </a:r>
          <a:r>
            <a:rPr lang="en-GB" dirty="0" smtClean="0"/>
            <a:t> </a:t>
          </a:r>
          <a:r>
            <a:rPr lang="en-GB" dirty="0" err="1" smtClean="0"/>
            <a:t>Verdragsrechtelijk</a:t>
          </a:r>
          <a:r>
            <a:rPr lang="en-GB" dirty="0" smtClean="0"/>
            <a:t> regime </a:t>
          </a:r>
          <a:r>
            <a:rPr lang="en-GB" dirty="0" err="1" smtClean="0"/>
            <a:t>bij</a:t>
          </a:r>
          <a:r>
            <a:rPr lang="en-GB" dirty="0" smtClean="0"/>
            <a:t> </a:t>
          </a:r>
          <a:r>
            <a:rPr lang="en-GB" dirty="0" err="1" smtClean="0"/>
            <a:t>Selbsteintritt</a:t>
          </a:r>
          <a:r>
            <a:rPr lang="en-GB" dirty="0" smtClean="0"/>
            <a:t> (maar </a:t>
          </a:r>
          <a:r>
            <a:rPr lang="en-GB" dirty="0" err="1" smtClean="0"/>
            <a:t>enkel</a:t>
          </a:r>
          <a:r>
            <a:rPr lang="en-GB" dirty="0" smtClean="0"/>
            <a:t> </a:t>
          </a:r>
          <a:r>
            <a:rPr lang="en-GB" dirty="0" err="1" smtClean="0"/>
            <a:t>als</a:t>
          </a:r>
          <a:r>
            <a:rPr lang="en-GB" dirty="0" smtClean="0"/>
            <a:t> </a:t>
          </a:r>
          <a:r>
            <a:rPr lang="en-GB" dirty="0" err="1" smtClean="0"/>
            <a:t>Verdrag</a:t>
          </a:r>
          <a:r>
            <a:rPr lang="en-GB" dirty="0" smtClean="0"/>
            <a:t> </a:t>
          </a:r>
          <a:r>
            <a:rPr lang="en-GB" dirty="0" err="1" smtClean="0"/>
            <a:t>niet</a:t>
          </a:r>
          <a:r>
            <a:rPr lang="en-GB" dirty="0" smtClean="0"/>
            <a:t> </a:t>
          </a:r>
          <a:r>
            <a:rPr lang="en-GB" dirty="0" err="1" smtClean="0"/>
            <a:t>automatisch</a:t>
          </a:r>
          <a:r>
            <a:rPr lang="en-GB" dirty="0" smtClean="0"/>
            <a:t> van </a:t>
          </a:r>
          <a:r>
            <a:rPr lang="en-GB" dirty="0" err="1" smtClean="0"/>
            <a:t>toepassing</a:t>
          </a:r>
          <a:r>
            <a:rPr lang="en-GB" dirty="0" smtClean="0"/>
            <a:t>)</a:t>
          </a:r>
          <a:endParaRPr lang="en-GB" dirty="0"/>
        </a:p>
      </dgm:t>
    </dgm:pt>
    <dgm:pt modelId="{C78A296C-5CD3-4DB5-A50D-F45FF24F7A79}" type="parTrans" cxnId="{33032CF7-1832-4AE4-93B9-6EC32732F020}">
      <dgm:prSet/>
      <dgm:spPr/>
      <dgm:t>
        <a:bodyPr/>
        <a:lstStyle/>
        <a:p>
          <a:endParaRPr lang="en-GB"/>
        </a:p>
      </dgm:t>
    </dgm:pt>
    <dgm:pt modelId="{54D88158-66A7-4D06-8FA8-C5B2E0ABDC3E}" type="sibTrans" cxnId="{33032CF7-1832-4AE4-93B9-6EC32732F020}">
      <dgm:prSet/>
      <dgm:spPr/>
      <dgm:t>
        <a:bodyPr/>
        <a:lstStyle/>
        <a:p>
          <a:endParaRPr lang="en-GB"/>
        </a:p>
      </dgm:t>
    </dgm:pt>
    <dgm:pt modelId="{283D48F4-01A4-40F7-9E54-9ED5FFA1CED2}" type="pres">
      <dgm:prSet presAssocID="{148F0795-2EE9-49B2-A462-927FD09D7617}" presName="compositeShape" presStyleCnt="0">
        <dgm:presLayoutVars>
          <dgm:dir/>
          <dgm:resizeHandles/>
        </dgm:presLayoutVars>
      </dgm:prSet>
      <dgm:spPr/>
    </dgm:pt>
    <dgm:pt modelId="{343CA51F-D13B-4FB8-BCFB-29912D292C4C}" type="pres">
      <dgm:prSet presAssocID="{148F0795-2EE9-49B2-A462-927FD09D7617}" presName="pyramid" presStyleLbl="node1" presStyleIdx="0" presStyleCnt="1" custLinFactNeighborX="252"/>
      <dgm:spPr>
        <a:solidFill>
          <a:schemeClr val="accent6"/>
        </a:solidFill>
      </dgm:spPr>
    </dgm:pt>
    <dgm:pt modelId="{B02639DE-CD35-4716-8684-9F2C95163ABA}" type="pres">
      <dgm:prSet presAssocID="{148F0795-2EE9-49B2-A462-927FD09D7617}" presName="theList" presStyleCnt="0"/>
      <dgm:spPr/>
    </dgm:pt>
    <dgm:pt modelId="{0C22D881-E851-494C-A71B-D6619DC6D3E1}" type="pres">
      <dgm:prSet presAssocID="{12AA875B-5DA7-4B21-A525-6A4D24D22DDE}" presName="aNode" presStyleLbl="fgAcc1" presStyleIdx="0" presStyleCnt="3" custScaleX="158030" custLinFactNeighborX="-34473" custLinFactNeighborY="42544">
        <dgm:presLayoutVars>
          <dgm:bulletEnabled val="1"/>
        </dgm:presLayoutVars>
      </dgm:prSet>
      <dgm:spPr/>
      <dgm:t>
        <a:bodyPr/>
        <a:lstStyle/>
        <a:p>
          <a:endParaRPr lang="en-GB"/>
        </a:p>
      </dgm:t>
    </dgm:pt>
    <dgm:pt modelId="{A5DD9E49-75F3-45F4-9406-DC3F64460ED6}" type="pres">
      <dgm:prSet presAssocID="{12AA875B-5DA7-4B21-A525-6A4D24D22DDE}" presName="aSpace" presStyleCnt="0"/>
      <dgm:spPr/>
    </dgm:pt>
    <dgm:pt modelId="{47F14606-AC8E-4705-A377-BB41582C3033}" type="pres">
      <dgm:prSet presAssocID="{48694409-DDC7-46D6-A2F5-58569C45F7E2}" presName="aNode" presStyleLbl="fgAcc1" presStyleIdx="1" presStyleCnt="3" custScaleX="161129" custLinFactNeighborX="-41353" custLinFactNeighborY="72577">
        <dgm:presLayoutVars>
          <dgm:bulletEnabled val="1"/>
        </dgm:presLayoutVars>
      </dgm:prSet>
      <dgm:spPr/>
      <dgm:t>
        <a:bodyPr/>
        <a:lstStyle/>
        <a:p>
          <a:endParaRPr lang="en-GB"/>
        </a:p>
      </dgm:t>
    </dgm:pt>
    <dgm:pt modelId="{45D9836D-6F6A-45B9-A30A-48CD11E5286B}" type="pres">
      <dgm:prSet presAssocID="{48694409-DDC7-46D6-A2F5-58569C45F7E2}" presName="aSpace" presStyleCnt="0"/>
      <dgm:spPr/>
    </dgm:pt>
    <dgm:pt modelId="{86A38455-C0B7-48F3-9646-8086280272CF}" type="pres">
      <dgm:prSet presAssocID="{D19EAB3F-1FEC-4000-93F9-ECC4535BCFFE}" presName="aNode" presStyleLbl="fgAcc1" presStyleIdx="2" presStyleCnt="3" custScaleX="218133" custLinFactNeighborX="-41900" custLinFactNeighborY="28675">
        <dgm:presLayoutVars>
          <dgm:bulletEnabled val="1"/>
        </dgm:presLayoutVars>
      </dgm:prSet>
      <dgm:spPr/>
      <dgm:t>
        <a:bodyPr/>
        <a:lstStyle/>
        <a:p>
          <a:endParaRPr lang="en-GB"/>
        </a:p>
      </dgm:t>
    </dgm:pt>
    <dgm:pt modelId="{113D6CCE-EF90-4993-B192-BE08B3A08CD0}" type="pres">
      <dgm:prSet presAssocID="{D19EAB3F-1FEC-4000-93F9-ECC4535BCFFE}" presName="aSpace" presStyleCnt="0"/>
      <dgm:spPr/>
    </dgm:pt>
  </dgm:ptLst>
  <dgm:cxnLst>
    <dgm:cxn modelId="{15A2FA1C-C19E-4DCF-AB66-3CE0B804985B}" type="presOf" srcId="{148F0795-2EE9-49B2-A462-927FD09D7617}" destId="{283D48F4-01A4-40F7-9E54-9ED5FFA1CED2}" srcOrd="0" destOrd="0" presId="urn:microsoft.com/office/officeart/2005/8/layout/pyramid2"/>
    <dgm:cxn modelId="{2FFC7588-B527-4779-8745-291AF3D11D79}" srcId="{148F0795-2EE9-49B2-A462-927FD09D7617}" destId="{48694409-DDC7-46D6-A2F5-58569C45F7E2}" srcOrd="1" destOrd="0" parTransId="{90E34D80-8EA9-4A78-B489-D45EEF0DB902}" sibTransId="{B865E980-89F5-4027-8243-7036FC1612F9}"/>
    <dgm:cxn modelId="{08CC20D9-AB39-440A-9FAA-6CBEA3D1F4B3}" type="presOf" srcId="{48694409-DDC7-46D6-A2F5-58569C45F7E2}" destId="{47F14606-AC8E-4705-A377-BB41582C3033}" srcOrd="0" destOrd="0" presId="urn:microsoft.com/office/officeart/2005/8/layout/pyramid2"/>
    <dgm:cxn modelId="{95C1DC62-BF94-419A-895D-8419D4051211}" type="presOf" srcId="{D19EAB3F-1FEC-4000-93F9-ECC4535BCFFE}" destId="{86A38455-C0B7-48F3-9646-8086280272CF}" srcOrd="0" destOrd="0" presId="urn:microsoft.com/office/officeart/2005/8/layout/pyramid2"/>
    <dgm:cxn modelId="{784D5353-4E02-4934-AD7D-E3772E9859C9}" srcId="{148F0795-2EE9-49B2-A462-927FD09D7617}" destId="{12AA875B-5DA7-4B21-A525-6A4D24D22DDE}" srcOrd="0" destOrd="0" parTransId="{C9259A67-5409-47EB-931F-33F6D22E46AA}" sibTransId="{1DCB42A3-10CA-4726-B5C9-A1F3AD0B50B2}"/>
    <dgm:cxn modelId="{33032CF7-1832-4AE4-93B9-6EC32732F020}" srcId="{148F0795-2EE9-49B2-A462-927FD09D7617}" destId="{D19EAB3F-1FEC-4000-93F9-ECC4535BCFFE}" srcOrd="2" destOrd="0" parTransId="{C78A296C-5CD3-4DB5-A50D-F45FF24F7A79}" sibTransId="{54D88158-66A7-4D06-8FA8-C5B2E0ABDC3E}"/>
    <dgm:cxn modelId="{985B2EA1-2099-481E-856A-DF68D1CD9E5D}" type="presOf" srcId="{12AA875B-5DA7-4B21-A525-6A4D24D22DDE}" destId="{0C22D881-E851-494C-A71B-D6619DC6D3E1}" srcOrd="0" destOrd="0" presId="urn:microsoft.com/office/officeart/2005/8/layout/pyramid2"/>
    <dgm:cxn modelId="{3893C78E-4301-4E8E-8C68-E60CD5CD5760}" type="presParOf" srcId="{283D48F4-01A4-40F7-9E54-9ED5FFA1CED2}" destId="{343CA51F-D13B-4FB8-BCFB-29912D292C4C}" srcOrd="0" destOrd="0" presId="urn:microsoft.com/office/officeart/2005/8/layout/pyramid2"/>
    <dgm:cxn modelId="{A932C15C-9853-4440-B84D-8EBA8B73A3DC}" type="presParOf" srcId="{283D48F4-01A4-40F7-9E54-9ED5FFA1CED2}" destId="{B02639DE-CD35-4716-8684-9F2C95163ABA}" srcOrd="1" destOrd="0" presId="urn:microsoft.com/office/officeart/2005/8/layout/pyramid2"/>
    <dgm:cxn modelId="{BF3D5835-2FA4-47F8-9167-BF8C45AE871F}" type="presParOf" srcId="{B02639DE-CD35-4716-8684-9F2C95163ABA}" destId="{0C22D881-E851-494C-A71B-D6619DC6D3E1}" srcOrd="0" destOrd="0" presId="urn:microsoft.com/office/officeart/2005/8/layout/pyramid2"/>
    <dgm:cxn modelId="{5A3E782D-331A-4208-BE02-15D88618F063}" type="presParOf" srcId="{B02639DE-CD35-4716-8684-9F2C95163ABA}" destId="{A5DD9E49-75F3-45F4-9406-DC3F64460ED6}" srcOrd="1" destOrd="0" presId="urn:microsoft.com/office/officeart/2005/8/layout/pyramid2"/>
    <dgm:cxn modelId="{00A7260B-13D8-4EC0-97F4-9453C4D39BAC}" type="presParOf" srcId="{B02639DE-CD35-4716-8684-9F2C95163ABA}" destId="{47F14606-AC8E-4705-A377-BB41582C3033}" srcOrd="2" destOrd="0" presId="urn:microsoft.com/office/officeart/2005/8/layout/pyramid2"/>
    <dgm:cxn modelId="{371D275D-509B-47A4-A4E6-7F1A24CF981F}" type="presParOf" srcId="{B02639DE-CD35-4716-8684-9F2C95163ABA}" destId="{45D9836D-6F6A-45B9-A30A-48CD11E5286B}" srcOrd="3" destOrd="0" presId="urn:microsoft.com/office/officeart/2005/8/layout/pyramid2"/>
    <dgm:cxn modelId="{69962F70-C519-4B61-AFDE-AFCEB96AC83C}" type="presParOf" srcId="{B02639DE-CD35-4716-8684-9F2C95163ABA}" destId="{86A38455-C0B7-48F3-9646-8086280272CF}" srcOrd="4" destOrd="0" presId="urn:microsoft.com/office/officeart/2005/8/layout/pyramid2"/>
    <dgm:cxn modelId="{62F3C67C-3B4A-4D48-AEB9-60A652D68B4B}" type="presParOf" srcId="{B02639DE-CD35-4716-8684-9F2C95163ABA}" destId="{113D6CCE-EF90-4993-B192-BE08B3A08CD0}"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23D192-937A-4644-9639-2217B1B3D955}" type="doc">
      <dgm:prSet loTypeId="urn:microsoft.com/office/officeart/2005/8/layout/process1" loCatId="process" qsTypeId="urn:microsoft.com/office/officeart/2005/8/quickstyle/simple1" qsCatId="simple" csTypeId="urn:microsoft.com/office/officeart/2005/8/colors/accent1_2" csCatId="accent1" phldr="1"/>
      <dgm:spPr/>
    </dgm:pt>
    <dgm:pt modelId="{A5FEB1A9-F9CD-4B02-BC55-655F60A43393}">
      <dgm:prSet phldrT="[Text]"/>
      <dgm:spPr>
        <a:solidFill>
          <a:srgbClr val="C00000"/>
        </a:solidFill>
      </dgm:spPr>
      <dgm:t>
        <a:bodyPr/>
        <a:lstStyle/>
        <a:p>
          <a:r>
            <a:rPr lang="en-GB" dirty="0" err="1" smtClean="0"/>
            <a:t>Rechtstreekse</a:t>
          </a:r>
          <a:r>
            <a:rPr lang="en-GB" dirty="0" smtClean="0"/>
            <a:t> </a:t>
          </a:r>
          <a:r>
            <a:rPr lang="en-GB" dirty="0" err="1" smtClean="0"/>
            <a:t>toepasselijkheid</a:t>
          </a:r>
          <a:r>
            <a:rPr lang="en-GB" dirty="0" smtClean="0"/>
            <a:t> </a:t>
          </a:r>
          <a:r>
            <a:rPr lang="en-GB" dirty="0" err="1" smtClean="0"/>
            <a:t>Verdrag</a:t>
          </a:r>
          <a:r>
            <a:rPr lang="en-GB" dirty="0" smtClean="0"/>
            <a:t>?</a:t>
          </a:r>
          <a:endParaRPr lang="en-GB" dirty="0"/>
        </a:p>
      </dgm:t>
    </dgm:pt>
    <dgm:pt modelId="{05D48528-7E8B-41EF-88A0-64C865FC52B6}" type="parTrans" cxnId="{656C477B-49A6-4AEB-81D2-DAF8AF5D0956}">
      <dgm:prSet/>
      <dgm:spPr/>
      <dgm:t>
        <a:bodyPr/>
        <a:lstStyle/>
        <a:p>
          <a:endParaRPr lang="en-GB"/>
        </a:p>
      </dgm:t>
    </dgm:pt>
    <dgm:pt modelId="{D6A0F135-E580-4335-960C-C61573AB0872}" type="sibTrans" cxnId="{656C477B-49A6-4AEB-81D2-DAF8AF5D0956}">
      <dgm:prSet/>
      <dgm:spPr>
        <a:solidFill>
          <a:srgbClr val="C00000"/>
        </a:solidFill>
      </dgm:spPr>
      <dgm:t>
        <a:bodyPr/>
        <a:lstStyle/>
        <a:p>
          <a:r>
            <a:rPr lang="en-GB" dirty="0" smtClean="0"/>
            <a:t>Nee</a:t>
          </a:r>
          <a:endParaRPr lang="en-GB" dirty="0"/>
        </a:p>
      </dgm:t>
    </dgm:pt>
    <dgm:pt modelId="{C2B929C3-5818-4CDD-BFA5-6E83A40BFE46}">
      <dgm:prSet phldrT="[Text]"/>
      <dgm:spPr>
        <a:solidFill>
          <a:srgbClr val="C00000"/>
        </a:solidFill>
      </dgm:spPr>
      <dgm:t>
        <a:bodyPr/>
        <a:lstStyle/>
        <a:p>
          <a:r>
            <a:rPr lang="en-GB" dirty="0" err="1" smtClean="0"/>
            <a:t>Bevoegdheid</a:t>
          </a:r>
          <a:r>
            <a:rPr lang="en-GB" dirty="0" smtClean="0"/>
            <a:t> </a:t>
          </a:r>
          <a:r>
            <a:rPr lang="en-GB" dirty="0" err="1" smtClean="0"/>
            <a:t>ingevolg</a:t>
          </a:r>
          <a:r>
            <a:rPr lang="en-GB" dirty="0" smtClean="0"/>
            <a:t> EEX(</a:t>
          </a:r>
          <a:r>
            <a:rPr lang="en-GB" dirty="0" err="1" smtClean="0"/>
            <a:t>bis</a:t>
          </a:r>
          <a:r>
            <a:rPr lang="en-GB" dirty="0" smtClean="0"/>
            <a:t>)</a:t>
          </a:r>
          <a:endParaRPr lang="en-GB" dirty="0"/>
        </a:p>
      </dgm:t>
    </dgm:pt>
    <dgm:pt modelId="{D8A18980-2044-40BF-82AC-F29D8FEA68E0}" type="parTrans" cxnId="{95E3C26A-4CBA-4330-8077-F03D09CAFE85}">
      <dgm:prSet/>
      <dgm:spPr/>
      <dgm:t>
        <a:bodyPr/>
        <a:lstStyle/>
        <a:p>
          <a:endParaRPr lang="en-GB"/>
        </a:p>
      </dgm:t>
    </dgm:pt>
    <dgm:pt modelId="{58C93045-1861-4172-A31F-99A1B7B2C451}" type="sibTrans" cxnId="{95E3C26A-4CBA-4330-8077-F03D09CAFE85}">
      <dgm:prSet/>
      <dgm:spPr>
        <a:solidFill>
          <a:srgbClr val="00B050"/>
        </a:solidFill>
      </dgm:spPr>
      <dgm:t>
        <a:bodyPr/>
        <a:lstStyle/>
        <a:p>
          <a:r>
            <a:rPr lang="en-GB" dirty="0" err="1" smtClean="0"/>
            <a:t>Ja</a:t>
          </a:r>
          <a:endParaRPr lang="en-GB" dirty="0"/>
        </a:p>
      </dgm:t>
    </dgm:pt>
    <dgm:pt modelId="{611B19D9-3273-439D-8021-E4FC791387E2}">
      <dgm:prSet phldrT="[Text]"/>
      <dgm:spPr>
        <a:solidFill>
          <a:srgbClr val="C00000"/>
        </a:solidFill>
      </dgm:spPr>
      <dgm:t>
        <a:bodyPr/>
        <a:lstStyle/>
        <a:p>
          <a:r>
            <a:rPr lang="en-GB" dirty="0" err="1" smtClean="0"/>
            <a:t>Toepasselijkheid</a:t>
          </a:r>
          <a:r>
            <a:rPr lang="en-GB" dirty="0" smtClean="0"/>
            <a:t> </a:t>
          </a:r>
          <a:r>
            <a:rPr lang="en-GB" dirty="0" err="1" smtClean="0"/>
            <a:t>Verdragsrechtelijke</a:t>
          </a:r>
          <a:r>
            <a:rPr lang="en-GB" dirty="0" smtClean="0"/>
            <a:t> regime </a:t>
          </a:r>
          <a:endParaRPr lang="en-GB" dirty="0"/>
        </a:p>
      </dgm:t>
    </dgm:pt>
    <dgm:pt modelId="{E96AA2FD-BDAC-40F5-B5D8-F0FFB4D7148F}" type="parTrans" cxnId="{5325C540-E5F8-4A39-ACC1-4949D512373C}">
      <dgm:prSet/>
      <dgm:spPr/>
      <dgm:t>
        <a:bodyPr/>
        <a:lstStyle/>
        <a:p>
          <a:endParaRPr lang="en-GB"/>
        </a:p>
      </dgm:t>
    </dgm:pt>
    <dgm:pt modelId="{6F9A3C91-F75A-4DC0-9CF4-52AA90C7ED17}" type="sibTrans" cxnId="{5325C540-E5F8-4A39-ACC1-4949D512373C}">
      <dgm:prSet/>
      <dgm:spPr/>
      <dgm:t>
        <a:bodyPr/>
        <a:lstStyle/>
        <a:p>
          <a:endParaRPr lang="en-GB"/>
        </a:p>
      </dgm:t>
    </dgm:pt>
    <dgm:pt modelId="{D2562184-0EF5-4596-8CEE-7F5FC92E6282}" type="pres">
      <dgm:prSet presAssocID="{7923D192-937A-4644-9639-2217B1B3D955}" presName="Name0" presStyleCnt="0">
        <dgm:presLayoutVars>
          <dgm:dir/>
          <dgm:resizeHandles val="exact"/>
        </dgm:presLayoutVars>
      </dgm:prSet>
      <dgm:spPr/>
    </dgm:pt>
    <dgm:pt modelId="{3DCE3398-2FCA-4FA8-B967-393D07CD6A72}" type="pres">
      <dgm:prSet presAssocID="{A5FEB1A9-F9CD-4B02-BC55-655F60A43393}" presName="node" presStyleLbl="node1" presStyleIdx="0" presStyleCnt="3">
        <dgm:presLayoutVars>
          <dgm:bulletEnabled val="1"/>
        </dgm:presLayoutVars>
      </dgm:prSet>
      <dgm:spPr/>
      <dgm:t>
        <a:bodyPr/>
        <a:lstStyle/>
        <a:p>
          <a:endParaRPr lang="en-GB"/>
        </a:p>
      </dgm:t>
    </dgm:pt>
    <dgm:pt modelId="{78E803CE-538F-4BAE-B0B5-743A93EC1C7B}" type="pres">
      <dgm:prSet presAssocID="{D6A0F135-E580-4335-960C-C61573AB0872}" presName="sibTrans" presStyleLbl="sibTrans2D1" presStyleIdx="0" presStyleCnt="2" custScaleX="152005"/>
      <dgm:spPr/>
      <dgm:t>
        <a:bodyPr/>
        <a:lstStyle/>
        <a:p>
          <a:endParaRPr lang="en-GB"/>
        </a:p>
      </dgm:t>
    </dgm:pt>
    <dgm:pt modelId="{49ED0409-7095-41ED-B7BD-755FBEE86046}" type="pres">
      <dgm:prSet presAssocID="{D6A0F135-E580-4335-960C-C61573AB0872}" presName="connectorText" presStyleLbl="sibTrans2D1" presStyleIdx="0" presStyleCnt="2"/>
      <dgm:spPr/>
      <dgm:t>
        <a:bodyPr/>
        <a:lstStyle/>
        <a:p>
          <a:endParaRPr lang="en-GB"/>
        </a:p>
      </dgm:t>
    </dgm:pt>
    <dgm:pt modelId="{734F46F5-D6CF-42D1-A760-087158E2868B}" type="pres">
      <dgm:prSet presAssocID="{C2B929C3-5818-4CDD-BFA5-6E83A40BFE46}" presName="node" presStyleLbl="node1" presStyleIdx="1" presStyleCnt="3">
        <dgm:presLayoutVars>
          <dgm:bulletEnabled val="1"/>
        </dgm:presLayoutVars>
      </dgm:prSet>
      <dgm:spPr/>
      <dgm:t>
        <a:bodyPr/>
        <a:lstStyle/>
        <a:p>
          <a:endParaRPr lang="en-GB"/>
        </a:p>
      </dgm:t>
    </dgm:pt>
    <dgm:pt modelId="{E4C86CDA-3CEF-4285-AE93-C897B3FFAFD3}" type="pres">
      <dgm:prSet presAssocID="{58C93045-1861-4172-A31F-99A1B7B2C451}" presName="sibTrans" presStyleLbl="sibTrans2D1" presStyleIdx="1" presStyleCnt="2"/>
      <dgm:spPr/>
      <dgm:t>
        <a:bodyPr/>
        <a:lstStyle/>
        <a:p>
          <a:endParaRPr lang="en-GB"/>
        </a:p>
      </dgm:t>
    </dgm:pt>
    <dgm:pt modelId="{AA0C3A37-771C-4477-935F-9274755B82E8}" type="pres">
      <dgm:prSet presAssocID="{58C93045-1861-4172-A31F-99A1B7B2C451}" presName="connectorText" presStyleLbl="sibTrans2D1" presStyleIdx="1" presStyleCnt="2"/>
      <dgm:spPr/>
      <dgm:t>
        <a:bodyPr/>
        <a:lstStyle/>
        <a:p>
          <a:endParaRPr lang="en-GB"/>
        </a:p>
      </dgm:t>
    </dgm:pt>
    <dgm:pt modelId="{50EA2D5B-2D74-461B-BCCD-AC160262E0B8}" type="pres">
      <dgm:prSet presAssocID="{611B19D9-3273-439D-8021-E4FC791387E2}" presName="node" presStyleLbl="node1" presStyleIdx="2" presStyleCnt="3">
        <dgm:presLayoutVars>
          <dgm:bulletEnabled val="1"/>
        </dgm:presLayoutVars>
      </dgm:prSet>
      <dgm:spPr/>
      <dgm:t>
        <a:bodyPr/>
        <a:lstStyle/>
        <a:p>
          <a:endParaRPr lang="en-GB"/>
        </a:p>
      </dgm:t>
    </dgm:pt>
  </dgm:ptLst>
  <dgm:cxnLst>
    <dgm:cxn modelId="{25C07813-E9D8-46F9-BDD1-C455B72794AA}" type="presOf" srcId="{D6A0F135-E580-4335-960C-C61573AB0872}" destId="{49ED0409-7095-41ED-B7BD-755FBEE86046}" srcOrd="1" destOrd="0" presId="urn:microsoft.com/office/officeart/2005/8/layout/process1"/>
    <dgm:cxn modelId="{0C931C05-BA31-4112-8987-250B468D4431}" type="presOf" srcId="{58C93045-1861-4172-A31F-99A1B7B2C451}" destId="{E4C86CDA-3CEF-4285-AE93-C897B3FFAFD3}" srcOrd="0" destOrd="0" presId="urn:microsoft.com/office/officeart/2005/8/layout/process1"/>
    <dgm:cxn modelId="{CCA69A77-B944-4661-ACC9-F83BB45A56B4}" type="presOf" srcId="{7923D192-937A-4644-9639-2217B1B3D955}" destId="{D2562184-0EF5-4596-8CEE-7F5FC92E6282}" srcOrd="0" destOrd="0" presId="urn:microsoft.com/office/officeart/2005/8/layout/process1"/>
    <dgm:cxn modelId="{5325C540-E5F8-4A39-ACC1-4949D512373C}" srcId="{7923D192-937A-4644-9639-2217B1B3D955}" destId="{611B19D9-3273-439D-8021-E4FC791387E2}" srcOrd="2" destOrd="0" parTransId="{E96AA2FD-BDAC-40F5-B5D8-F0FFB4D7148F}" sibTransId="{6F9A3C91-F75A-4DC0-9CF4-52AA90C7ED17}"/>
    <dgm:cxn modelId="{E3C4CE0C-2182-4F5F-A3A7-C6881E435D41}" type="presOf" srcId="{A5FEB1A9-F9CD-4B02-BC55-655F60A43393}" destId="{3DCE3398-2FCA-4FA8-B967-393D07CD6A72}" srcOrd="0" destOrd="0" presId="urn:microsoft.com/office/officeart/2005/8/layout/process1"/>
    <dgm:cxn modelId="{00FF05F6-A20E-49E3-8310-287304946D59}" type="presOf" srcId="{D6A0F135-E580-4335-960C-C61573AB0872}" destId="{78E803CE-538F-4BAE-B0B5-743A93EC1C7B}" srcOrd="0" destOrd="0" presId="urn:microsoft.com/office/officeart/2005/8/layout/process1"/>
    <dgm:cxn modelId="{39DF3C09-410D-498B-BE7F-35B4D84520DB}" type="presOf" srcId="{C2B929C3-5818-4CDD-BFA5-6E83A40BFE46}" destId="{734F46F5-D6CF-42D1-A760-087158E2868B}" srcOrd="0" destOrd="0" presId="urn:microsoft.com/office/officeart/2005/8/layout/process1"/>
    <dgm:cxn modelId="{E108057E-1621-44C6-B7E4-E511F22E1D71}" type="presOf" srcId="{611B19D9-3273-439D-8021-E4FC791387E2}" destId="{50EA2D5B-2D74-461B-BCCD-AC160262E0B8}" srcOrd="0" destOrd="0" presId="urn:microsoft.com/office/officeart/2005/8/layout/process1"/>
    <dgm:cxn modelId="{370A31F6-747E-45F6-B4AA-D92220A6CA99}" type="presOf" srcId="{58C93045-1861-4172-A31F-99A1B7B2C451}" destId="{AA0C3A37-771C-4477-935F-9274755B82E8}" srcOrd="1" destOrd="0" presId="urn:microsoft.com/office/officeart/2005/8/layout/process1"/>
    <dgm:cxn modelId="{95E3C26A-4CBA-4330-8077-F03D09CAFE85}" srcId="{7923D192-937A-4644-9639-2217B1B3D955}" destId="{C2B929C3-5818-4CDD-BFA5-6E83A40BFE46}" srcOrd="1" destOrd="0" parTransId="{D8A18980-2044-40BF-82AC-F29D8FEA68E0}" sibTransId="{58C93045-1861-4172-A31F-99A1B7B2C451}"/>
    <dgm:cxn modelId="{656C477B-49A6-4AEB-81D2-DAF8AF5D0956}" srcId="{7923D192-937A-4644-9639-2217B1B3D955}" destId="{A5FEB1A9-F9CD-4B02-BC55-655F60A43393}" srcOrd="0" destOrd="0" parTransId="{05D48528-7E8B-41EF-88A0-64C865FC52B6}" sibTransId="{D6A0F135-E580-4335-960C-C61573AB0872}"/>
    <dgm:cxn modelId="{101F8367-2466-474C-9877-664005ED6211}" type="presParOf" srcId="{D2562184-0EF5-4596-8CEE-7F5FC92E6282}" destId="{3DCE3398-2FCA-4FA8-B967-393D07CD6A72}" srcOrd="0" destOrd="0" presId="urn:microsoft.com/office/officeart/2005/8/layout/process1"/>
    <dgm:cxn modelId="{9E59F36F-B51D-487A-9842-46174A039902}" type="presParOf" srcId="{D2562184-0EF5-4596-8CEE-7F5FC92E6282}" destId="{78E803CE-538F-4BAE-B0B5-743A93EC1C7B}" srcOrd="1" destOrd="0" presId="urn:microsoft.com/office/officeart/2005/8/layout/process1"/>
    <dgm:cxn modelId="{D5660AA7-8B3D-442F-A1EF-CF75D57E4F05}" type="presParOf" srcId="{78E803CE-538F-4BAE-B0B5-743A93EC1C7B}" destId="{49ED0409-7095-41ED-B7BD-755FBEE86046}" srcOrd="0" destOrd="0" presId="urn:microsoft.com/office/officeart/2005/8/layout/process1"/>
    <dgm:cxn modelId="{F3375803-6CEE-4D4A-B2AA-741A46336F25}" type="presParOf" srcId="{D2562184-0EF5-4596-8CEE-7F5FC92E6282}" destId="{734F46F5-D6CF-42D1-A760-087158E2868B}" srcOrd="2" destOrd="0" presId="urn:microsoft.com/office/officeart/2005/8/layout/process1"/>
    <dgm:cxn modelId="{532EDBE6-BEB3-45E0-96D7-E90FD2D58311}" type="presParOf" srcId="{D2562184-0EF5-4596-8CEE-7F5FC92E6282}" destId="{E4C86CDA-3CEF-4285-AE93-C897B3FFAFD3}" srcOrd="3" destOrd="0" presId="urn:microsoft.com/office/officeart/2005/8/layout/process1"/>
    <dgm:cxn modelId="{64183DA9-2BF6-4AE8-80E9-787B6E767A1F}" type="presParOf" srcId="{E4C86CDA-3CEF-4285-AE93-C897B3FFAFD3}" destId="{AA0C3A37-771C-4477-935F-9274755B82E8}" srcOrd="0" destOrd="0" presId="urn:microsoft.com/office/officeart/2005/8/layout/process1"/>
    <dgm:cxn modelId="{2F0C0267-A351-4455-AF51-B401C14BE7A7}" type="presParOf" srcId="{D2562184-0EF5-4596-8CEE-7F5FC92E6282}" destId="{50EA2D5B-2D74-461B-BCCD-AC160262E0B8}"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48F0795-2EE9-49B2-A462-927FD09D7617}"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GB"/>
        </a:p>
      </dgm:t>
    </dgm:pt>
    <dgm:pt modelId="{12AA875B-5DA7-4B21-A525-6A4D24D22DDE}">
      <dgm:prSet phldrT="[Text]" custT="1"/>
      <dgm:spPr>
        <a:solidFill>
          <a:srgbClr val="C00000">
            <a:alpha val="90000"/>
          </a:srgbClr>
        </a:solidFill>
        <a:ln>
          <a:solidFill>
            <a:schemeClr val="tx2"/>
          </a:solidFill>
        </a:ln>
      </dgm:spPr>
      <dgm:t>
        <a:bodyPr/>
        <a:lstStyle/>
        <a:p>
          <a:r>
            <a:rPr lang="en-GB" sz="1000" dirty="0" err="1" smtClean="0">
              <a:solidFill>
                <a:schemeClr val="bg1"/>
              </a:solidFill>
            </a:rPr>
            <a:t>Procedureregels</a:t>
          </a:r>
          <a:r>
            <a:rPr lang="en-GB" sz="1000" dirty="0" smtClean="0">
              <a:solidFill>
                <a:schemeClr val="bg1"/>
              </a:solidFill>
            </a:rPr>
            <a:t> CMR</a:t>
          </a:r>
          <a:endParaRPr lang="en-GB" sz="1000" dirty="0">
            <a:solidFill>
              <a:schemeClr val="bg1"/>
            </a:solidFill>
          </a:endParaRPr>
        </a:p>
      </dgm:t>
    </dgm:pt>
    <dgm:pt modelId="{C9259A67-5409-47EB-931F-33F6D22E46AA}" type="parTrans" cxnId="{784D5353-4E02-4934-AD7D-E3772E9859C9}">
      <dgm:prSet/>
      <dgm:spPr/>
      <dgm:t>
        <a:bodyPr/>
        <a:lstStyle/>
        <a:p>
          <a:endParaRPr lang="en-GB"/>
        </a:p>
      </dgm:t>
    </dgm:pt>
    <dgm:pt modelId="{1DCB42A3-10CA-4726-B5C9-A1F3AD0B50B2}" type="sibTrans" cxnId="{784D5353-4E02-4934-AD7D-E3772E9859C9}">
      <dgm:prSet/>
      <dgm:spPr/>
      <dgm:t>
        <a:bodyPr/>
        <a:lstStyle/>
        <a:p>
          <a:endParaRPr lang="en-GB"/>
        </a:p>
      </dgm:t>
    </dgm:pt>
    <dgm:pt modelId="{48694409-DDC7-46D6-A2F5-58569C45F7E2}">
      <dgm:prSet phldrT="[Text]" custT="1"/>
      <dgm:spPr>
        <a:solidFill>
          <a:schemeClr val="accent3">
            <a:lumMod val="50000"/>
            <a:alpha val="90000"/>
          </a:schemeClr>
        </a:solidFill>
        <a:ln>
          <a:solidFill>
            <a:schemeClr val="tx2"/>
          </a:solidFill>
        </a:ln>
      </dgm:spPr>
      <dgm:t>
        <a:bodyPr/>
        <a:lstStyle/>
        <a:p>
          <a:r>
            <a:rPr lang="en-GB" sz="1100" dirty="0" smtClean="0">
              <a:solidFill>
                <a:schemeClr val="bg1"/>
              </a:solidFill>
            </a:rPr>
            <a:t>EEX(</a:t>
          </a:r>
          <a:r>
            <a:rPr lang="en-GB" sz="1100" dirty="0" err="1" smtClean="0">
              <a:solidFill>
                <a:schemeClr val="bg1"/>
              </a:solidFill>
            </a:rPr>
            <a:t>Bis</a:t>
          </a:r>
          <a:r>
            <a:rPr lang="en-GB" sz="1100" dirty="0" smtClean="0">
              <a:solidFill>
                <a:schemeClr val="bg1"/>
              </a:solidFill>
            </a:rPr>
            <a:t>)-</a:t>
          </a:r>
          <a:r>
            <a:rPr lang="en-GB" sz="1100" dirty="0" smtClean="0">
              <a:solidFill>
                <a:schemeClr val="bg1"/>
              </a:solidFill>
            </a:rPr>
            <a:t>Vo</a:t>
          </a:r>
          <a:endParaRPr lang="en-GB" sz="1100" dirty="0">
            <a:solidFill>
              <a:schemeClr val="bg1"/>
            </a:solidFill>
          </a:endParaRPr>
        </a:p>
      </dgm:t>
    </dgm:pt>
    <dgm:pt modelId="{90E34D80-8EA9-4A78-B489-D45EEF0DB902}" type="parTrans" cxnId="{2FFC7588-B527-4779-8745-291AF3D11D79}">
      <dgm:prSet/>
      <dgm:spPr/>
      <dgm:t>
        <a:bodyPr/>
        <a:lstStyle/>
        <a:p>
          <a:endParaRPr lang="en-GB"/>
        </a:p>
      </dgm:t>
    </dgm:pt>
    <dgm:pt modelId="{B865E980-89F5-4027-8243-7036FC1612F9}" type="sibTrans" cxnId="{2FFC7588-B527-4779-8745-291AF3D11D79}">
      <dgm:prSet/>
      <dgm:spPr/>
      <dgm:t>
        <a:bodyPr/>
        <a:lstStyle/>
        <a:p>
          <a:endParaRPr lang="en-GB"/>
        </a:p>
      </dgm:t>
    </dgm:pt>
    <dgm:pt modelId="{D19EAB3F-1FEC-4000-93F9-ECC4535BCFFE}">
      <dgm:prSet phldrT="[Text]" custT="1"/>
      <dgm:spPr>
        <a:solidFill>
          <a:srgbClr val="00B050">
            <a:alpha val="90000"/>
          </a:srgbClr>
        </a:solidFill>
        <a:ln>
          <a:solidFill>
            <a:schemeClr val="tx2"/>
          </a:solidFill>
        </a:ln>
      </dgm:spPr>
      <dgm:t>
        <a:bodyPr/>
        <a:lstStyle/>
        <a:p>
          <a:r>
            <a:rPr lang="en-GB" sz="800" dirty="0" err="1" smtClean="0"/>
            <a:t>Nationaal</a:t>
          </a:r>
          <a:r>
            <a:rPr lang="en-GB" sz="800" dirty="0" smtClean="0"/>
            <a:t> </a:t>
          </a:r>
          <a:r>
            <a:rPr lang="en-GB" sz="800" dirty="0" err="1" smtClean="0"/>
            <a:t>recht</a:t>
          </a:r>
          <a:endParaRPr lang="en-GB" sz="800" dirty="0" smtClean="0"/>
        </a:p>
        <a:p>
          <a:r>
            <a:rPr lang="en-GB" sz="800" dirty="0" err="1" smtClean="0"/>
            <a:t>Toepasselijkheid</a:t>
          </a:r>
          <a:r>
            <a:rPr lang="en-GB" sz="800" dirty="0" smtClean="0"/>
            <a:t> </a:t>
          </a:r>
          <a:r>
            <a:rPr lang="en-GB" sz="800" dirty="0" err="1" smtClean="0"/>
            <a:t>materiële</a:t>
          </a:r>
          <a:r>
            <a:rPr lang="en-GB" sz="800" dirty="0" smtClean="0"/>
            <a:t> </a:t>
          </a:r>
          <a:r>
            <a:rPr lang="en-GB" sz="800" dirty="0" err="1" smtClean="0"/>
            <a:t>bepalingen</a:t>
          </a:r>
          <a:r>
            <a:rPr lang="en-GB" sz="800" dirty="0" smtClean="0"/>
            <a:t> CMR </a:t>
          </a:r>
          <a:r>
            <a:rPr lang="en-GB" sz="800" dirty="0" smtClean="0"/>
            <a:t>op </a:t>
          </a:r>
          <a:r>
            <a:rPr lang="en-GB" sz="800" dirty="0" err="1" smtClean="0"/>
            <a:t>multimodaal</a:t>
          </a:r>
          <a:r>
            <a:rPr lang="en-GB" sz="800" dirty="0" smtClean="0"/>
            <a:t> </a:t>
          </a:r>
          <a:r>
            <a:rPr lang="en-GB" sz="800" dirty="0" err="1" smtClean="0"/>
            <a:t>vervoer</a:t>
          </a:r>
          <a:r>
            <a:rPr lang="en-GB" sz="800" dirty="0" smtClean="0"/>
            <a:t> (art. 8:41 </a:t>
          </a:r>
          <a:r>
            <a:rPr lang="en-GB" sz="800" dirty="0" err="1" smtClean="0"/>
            <a:t>e.v</a:t>
          </a:r>
          <a:r>
            <a:rPr lang="en-GB" sz="800" dirty="0" smtClean="0"/>
            <a:t>. en § 452 HGB)</a:t>
          </a:r>
          <a:endParaRPr lang="en-GB" sz="800" dirty="0"/>
        </a:p>
      </dgm:t>
    </dgm:pt>
    <dgm:pt modelId="{C78A296C-5CD3-4DB5-A50D-F45FF24F7A79}" type="parTrans" cxnId="{33032CF7-1832-4AE4-93B9-6EC32732F020}">
      <dgm:prSet/>
      <dgm:spPr/>
      <dgm:t>
        <a:bodyPr/>
        <a:lstStyle/>
        <a:p>
          <a:endParaRPr lang="en-GB"/>
        </a:p>
      </dgm:t>
    </dgm:pt>
    <dgm:pt modelId="{54D88158-66A7-4D06-8FA8-C5B2E0ABDC3E}" type="sibTrans" cxnId="{33032CF7-1832-4AE4-93B9-6EC32732F020}">
      <dgm:prSet/>
      <dgm:spPr/>
      <dgm:t>
        <a:bodyPr/>
        <a:lstStyle/>
        <a:p>
          <a:endParaRPr lang="en-GB"/>
        </a:p>
      </dgm:t>
    </dgm:pt>
    <dgm:pt modelId="{1817563D-0C00-46AB-A739-CE72CB2B4DB5}">
      <dgm:prSet phldrT="[Text]" custT="1"/>
      <dgm:spPr>
        <a:solidFill>
          <a:schemeClr val="accent3">
            <a:lumMod val="50000"/>
            <a:alpha val="90000"/>
          </a:schemeClr>
        </a:solidFill>
        <a:ln>
          <a:solidFill>
            <a:schemeClr val="tx2"/>
          </a:solidFill>
        </a:ln>
      </dgm:spPr>
      <dgm:t>
        <a:bodyPr/>
        <a:lstStyle/>
        <a:p>
          <a:r>
            <a:rPr lang="en-GB" sz="1000" dirty="0" err="1" smtClean="0">
              <a:solidFill>
                <a:schemeClr val="bg1"/>
              </a:solidFill>
            </a:rPr>
            <a:t>Materi</a:t>
          </a:r>
          <a:r>
            <a:rPr lang="en-GB" sz="1000" dirty="0" err="1" smtClean="0">
              <a:solidFill>
                <a:schemeClr val="bg1"/>
              </a:solidFill>
              <a:latin typeface="Museo Sans 500" panose="02000000000000000000" pitchFamily="50" charset="0"/>
            </a:rPr>
            <a:t>ë</a:t>
          </a:r>
          <a:r>
            <a:rPr lang="en-GB" sz="1000" dirty="0" err="1" smtClean="0">
              <a:solidFill>
                <a:schemeClr val="bg1"/>
              </a:solidFill>
            </a:rPr>
            <a:t>le</a:t>
          </a:r>
          <a:r>
            <a:rPr lang="en-GB" sz="1000" dirty="0" smtClean="0">
              <a:solidFill>
                <a:schemeClr val="bg1"/>
              </a:solidFill>
            </a:rPr>
            <a:t> </a:t>
          </a:r>
          <a:br>
            <a:rPr lang="en-GB" sz="1000" dirty="0" smtClean="0">
              <a:solidFill>
                <a:schemeClr val="bg1"/>
              </a:solidFill>
            </a:rPr>
          </a:br>
          <a:r>
            <a:rPr lang="en-GB" sz="1000" dirty="0" err="1" smtClean="0">
              <a:solidFill>
                <a:schemeClr val="bg1"/>
              </a:solidFill>
            </a:rPr>
            <a:t>bepalingen</a:t>
          </a:r>
          <a:r>
            <a:rPr lang="en-GB" sz="1000" dirty="0" smtClean="0">
              <a:solidFill>
                <a:schemeClr val="bg1"/>
              </a:solidFill>
            </a:rPr>
            <a:t> CMR</a:t>
          </a:r>
          <a:endParaRPr lang="en-GB" sz="1000" dirty="0">
            <a:solidFill>
              <a:schemeClr val="bg1"/>
            </a:solidFill>
          </a:endParaRPr>
        </a:p>
      </dgm:t>
    </dgm:pt>
    <dgm:pt modelId="{5A1A7691-69BF-4286-A42C-CFA22226CA8E}" type="parTrans" cxnId="{6CE31D04-1894-4C9F-AE1C-EDD5568302B0}">
      <dgm:prSet/>
      <dgm:spPr/>
      <dgm:t>
        <a:bodyPr/>
        <a:lstStyle/>
        <a:p>
          <a:endParaRPr lang="en-GB"/>
        </a:p>
      </dgm:t>
    </dgm:pt>
    <dgm:pt modelId="{955255E1-DE46-4BCE-BF42-12884737ACD6}" type="sibTrans" cxnId="{6CE31D04-1894-4C9F-AE1C-EDD5568302B0}">
      <dgm:prSet/>
      <dgm:spPr/>
      <dgm:t>
        <a:bodyPr/>
        <a:lstStyle/>
        <a:p>
          <a:endParaRPr lang="en-GB"/>
        </a:p>
      </dgm:t>
    </dgm:pt>
    <dgm:pt modelId="{B655B733-FAF8-414D-893A-31F28ECB8CCA}">
      <dgm:prSet phldrT="[Text]" custT="1"/>
      <dgm:spPr>
        <a:solidFill>
          <a:schemeClr val="accent5">
            <a:lumMod val="40000"/>
            <a:lumOff val="60000"/>
            <a:alpha val="90000"/>
          </a:schemeClr>
        </a:solidFill>
        <a:ln>
          <a:solidFill>
            <a:schemeClr val="tx2"/>
          </a:solidFill>
        </a:ln>
      </dgm:spPr>
      <dgm:t>
        <a:bodyPr/>
        <a:lstStyle/>
        <a:p>
          <a:r>
            <a:rPr lang="en-GB" sz="1100" dirty="0" smtClean="0"/>
            <a:t>EEX(</a:t>
          </a:r>
          <a:r>
            <a:rPr lang="en-GB" sz="1100" dirty="0" err="1" smtClean="0"/>
            <a:t>Bis</a:t>
          </a:r>
          <a:r>
            <a:rPr lang="en-GB" sz="1100" dirty="0" smtClean="0"/>
            <a:t>)-</a:t>
          </a:r>
          <a:r>
            <a:rPr lang="en-GB" sz="1100" dirty="0" smtClean="0"/>
            <a:t>Vo (</a:t>
          </a:r>
          <a:r>
            <a:rPr lang="en-GB" sz="1100" dirty="0" err="1" smtClean="0"/>
            <a:t>beperkt</a:t>
          </a:r>
          <a:r>
            <a:rPr lang="en-GB" sz="1100" dirty="0" smtClean="0"/>
            <a:t> tot </a:t>
          </a:r>
          <a:r>
            <a:rPr lang="en-GB" sz="1100" dirty="0" err="1" smtClean="0"/>
            <a:t>niet</a:t>
          </a:r>
          <a:r>
            <a:rPr lang="en-GB" sz="1100" dirty="0" smtClean="0"/>
            <a:t> </a:t>
          </a:r>
          <a:r>
            <a:rPr lang="en-GB" sz="1100" dirty="0" err="1" smtClean="0"/>
            <a:t>geregelde</a:t>
          </a:r>
          <a:r>
            <a:rPr lang="en-GB" sz="1100" dirty="0" smtClean="0"/>
            <a:t> </a:t>
          </a:r>
          <a:r>
            <a:rPr lang="en-GB" sz="1100" dirty="0" err="1" smtClean="0"/>
            <a:t>vragen</a:t>
          </a:r>
          <a:r>
            <a:rPr lang="en-GB" sz="1100" dirty="0" smtClean="0"/>
            <a:t> en TNT/AXA) </a:t>
          </a:r>
          <a:endParaRPr lang="en-GB" sz="1100" dirty="0"/>
        </a:p>
      </dgm:t>
    </dgm:pt>
    <dgm:pt modelId="{5A63CE83-0DD2-4654-9AF6-BCDB041916CB}" type="parTrans" cxnId="{E09C9527-DA24-4BED-94DC-D6455547270B}">
      <dgm:prSet/>
      <dgm:spPr/>
      <dgm:t>
        <a:bodyPr/>
        <a:lstStyle/>
        <a:p>
          <a:endParaRPr lang="en-GB"/>
        </a:p>
      </dgm:t>
    </dgm:pt>
    <dgm:pt modelId="{3CE14E12-3461-4139-A0FC-EC5908E83014}" type="sibTrans" cxnId="{E09C9527-DA24-4BED-94DC-D6455547270B}">
      <dgm:prSet/>
      <dgm:spPr/>
      <dgm:t>
        <a:bodyPr/>
        <a:lstStyle/>
        <a:p>
          <a:endParaRPr lang="en-GB"/>
        </a:p>
      </dgm:t>
    </dgm:pt>
    <dgm:pt modelId="{2FDDFB72-6135-4F24-B380-E79B4B318BD8}">
      <dgm:prSet phldrT="[Text]" custT="1"/>
      <dgm:spPr>
        <a:solidFill>
          <a:schemeClr val="accent3">
            <a:lumMod val="50000"/>
            <a:alpha val="90000"/>
          </a:schemeClr>
        </a:solidFill>
        <a:ln>
          <a:solidFill>
            <a:schemeClr val="tx2"/>
          </a:solidFill>
        </a:ln>
      </dgm:spPr>
      <dgm:t>
        <a:bodyPr/>
        <a:lstStyle/>
        <a:p>
          <a:r>
            <a:rPr lang="en-GB" sz="1000" dirty="0" err="1" smtClean="0">
              <a:solidFill>
                <a:schemeClr val="bg1"/>
              </a:solidFill>
            </a:rPr>
            <a:t>Procedureregels</a:t>
          </a:r>
          <a:r>
            <a:rPr lang="en-GB" sz="1000" dirty="0" smtClean="0">
              <a:solidFill>
                <a:schemeClr val="bg1"/>
              </a:solidFill>
            </a:rPr>
            <a:t> CMR</a:t>
          </a:r>
          <a:endParaRPr lang="en-GB" sz="1000" dirty="0">
            <a:solidFill>
              <a:schemeClr val="bg1"/>
            </a:solidFill>
          </a:endParaRPr>
        </a:p>
      </dgm:t>
    </dgm:pt>
    <dgm:pt modelId="{901247D7-A8D9-42CD-B34A-F7B69D7EE31E}" type="parTrans" cxnId="{BF65F975-2D94-44A2-8C57-B2A270CD17F9}">
      <dgm:prSet/>
      <dgm:spPr/>
      <dgm:t>
        <a:bodyPr/>
        <a:lstStyle/>
        <a:p>
          <a:endParaRPr lang="en-GB"/>
        </a:p>
      </dgm:t>
    </dgm:pt>
    <dgm:pt modelId="{1703C992-C3D8-41E6-984C-572F6DDCFF75}" type="sibTrans" cxnId="{BF65F975-2D94-44A2-8C57-B2A270CD17F9}">
      <dgm:prSet/>
      <dgm:spPr/>
      <dgm:t>
        <a:bodyPr/>
        <a:lstStyle/>
        <a:p>
          <a:endParaRPr lang="en-GB"/>
        </a:p>
      </dgm:t>
    </dgm:pt>
    <dgm:pt modelId="{283D48F4-01A4-40F7-9E54-9ED5FFA1CED2}" type="pres">
      <dgm:prSet presAssocID="{148F0795-2EE9-49B2-A462-927FD09D7617}" presName="compositeShape" presStyleCnt="0">
        <dgm:presLayoutVars>
          <dgm:dir/>
          <dgm:resizeHandles/>
        </dgm:presLayoutVars>
      </dgm:prSet>
      <dgm:spPr/>
    </dgm:pt>
    <dgm:pt modelId="{343CA51F-D13B-4FB8-BCFB-29912D292C4C}" type="pres">
      <dgm:prSet presAssocID="{148F0795-2EE9-49B2-A462-927FD09D7617}" presName="pyramid" presStyleLbl="node1" presStyleIdx="0" presStyleCnt="1" custLinFactNeighborX="37010" custLinFactNeighborY="-2769"/>
      <dgm:spPr>
        <a:solidFill>
          <a:schemeClr val="accent6"/>
        </a:solidFill>
      </dgm:spPr>
    </dgm:pt>
    <dgm:pt modelId="{B02639DE-CD35-4716-8684-9F2C95163ABA}" type="pres">
      <dgm:prSet presAssocID="{148F0795-2EE9-49B2-A462-927FD09D7617}" presName="theList" presStyleCnt="0"/>
      <dgm:spPr/>
    </dgm:pt>
    <dgm:pt modelId="{0C22D881-E851-494C-A71B-D6619DC6D3E1}" type="pres">
      <dgm:prSet presAssocID="{12AA875B-5DA7-4B21-A525-6A4D24D22DDE}" presName="aNode" presStyleLbl="fgAcc1" presStyleIdx="0" presStyleCnt="6" custScaleX="80718" custScaleY="1863673" custLinFactY="764774" custLinFactNeighborX="88316" custLinFactNeighborY="800000">
        <dgm:presLayoutVars>
          <dgm:bulletEnabled val="1"/>
        </dgm:presLayoutVars>
      </dgm:prSet>
      <dgm:spPr/>
      <dgm:t>
        <a:bodyPr/>
        <a:lstStyle/>
        <a:p>
          <a:endParaRPr lang="en-GB"/>
        </a:p>
      </dgm:t>
    </dgm:pt>
    <dgm:pt modelId="{A5DD9E49-75F3-45F4-9406-DC3F64460ED6}" type="pres">
      <dgm:prSet presAssocID="{12AA875B-5DA7-4B21-A525-6A4D24D22DDE}" presName="aSpace" presStyleCnt="0"/>
      <dgm:spPr/>
    </dgm:pt>
    <dgm:pt modelId="{5A8C55EF-866A-4D7B-ACE6-35AE1858EA10}" type="pres">
      <dgm:prSet presAssocID="{2FDDFB72-6135-4F24-B380-E79B4B318BD8}" presName="aNode" presStyleLbl="fgAcc1" presStyleIdx="1" presStyleCnt="6" custScaleX="83039" custScaleY="2000000" custLinFactY="-1001764" custLinFactNeighborX="-79429" custLinFactNeighborY="-1100000">
        <dgm:presLayoutVars>
          <dgm:bulletEnabled val="1"/>
        </dgm:presLayoutVars>
      </dgm:prSet>
      <dgm:spPr/>
      <dgm:t>
        <a:bodyPr/>
        <a:lstStyle/>
        <a:p>
          <a:endParaRPr lang="en-GB"/>
        </a:p>
      </dgm:t>
    </dgm:pt>
    <dgm:pt modelId="{F1B25533-9CDA-44EF-A6FE-7A7BE1EA975C}" type="pres">
      <dgm:prSet presAssocID="{2FDDFB72-6135-4F24-B380-E79B4B318BD8}" presName="aSpace" presStyleCnt="0"/>
      <dgm:spPr/>
    </dgm:pt>
    <dgm:pt modelId="{9DF6335D-4160-44E4-B8C2-0A4339B13A4E}" type="pres">
      <dgm:prSet presAssocID="{1817563D-0C00-46AB-A739-CE72CB2B4DB5}" presName="aNode" presStyleLbl="fgAcc1" presStyleIdx="2" presStyleCnt="6" custScaleX="72322" custScaleY="2000000" custLinFactY="-2783085" custLinFactNeighborX="5056" custLinFactNeighborY="-2800000">
        <dgm:presLayoutVars>
          <dgm:bulletEnabled val="1"/>
        </dgm:presLayoutVars>
      </dgm:prSet>
      <dgm:spPr/>
      <dgm:t>
        <a:bodyPr/>
        <a:lstStyle/>
        <a:p>
          <a:endParaRPr lang="en-GB"/>
        </a:p>
      </dgm:t>
    </dgm:pt>
    <dgm:pt modelId="{FA5B2732-E45C-4F96-95BB-23EF6BD8B0D0}" type="pres">
      <dgm:prSet presAssocID="{1817563D-0C00-46AB-A739-CE72CB2B4DB5}" presName="aSpace" presStyleCnt="0"/>
      <dgm:spPr/>
    </dgm:pt>
    <dgm:pt modelId="{47F14606-AC8E-4705-A377-BB41582C3033}" type="pres">
      <dgm:prSet presAssocID="{48694409-DDC7-46D6-A2F5-58569C45F7E2}" presName="aNode" presStyleLbl="fgAcc1" presStyleIdx="3" presStyleCnt="6" custScaleX="109166" custScaleY="2000000" custLinFactNeighborX="80533" custLinFactNeighborY="55533">
        <dgm:presLayoutVars>
          <dgm:bulletEnabled val="1"/>
        </dgm:presLayoutVars>
      </dgm:prSet>
      <dgm:spPr/>
      <dgm:t>
        <a:bodyPr/>
        <a:lstStyle/>
        <a:p>
          <a:endParaRPr lang="en-GB"/>
        </a:p>
      </dgm:t>
    </dgm:pt>
    <dgm:pt modelId="{45D9836D-6F6A-45B9-A30A-48CD11E5286B}" type="pres">
      <dgm:prSet presAssocID="{48694409-DDC7-46D6-A2F5-58569C45F7E2}" presName="aSpace" presStyleCnt="0"/>
      <dgm:spPr/>
    </dgm:pt>
    <dgm:pt modelId="{F593F856-E8CB-4A50-A957-EEE0E7453E98}" type="pres">
      <dgm:prSet presAssocID="{B655B733-FAF8-414D-893A-31F28ECB8CCA}" presName="aNode" presStyleLbl="fgAcc1" presStyleIdx="4" presStyleCnt="6" custScaleX="141439" custScaleY="2000000" custLinFactY="-2000000" custLinFactNeighborX="-70337" custLinFactNeighborY="-2048286">
        <dgm:presLayoutVars>
          <dgm:bulletEnabled val="1"/>
        </dgm:presLayoutVars>
      </dgm:prSet>
      <dgm:spPr/>
      <dgm:t>
        <a:bodyPr/>
        <a:lstStyle/>
        <a:p>
          <a:endParaRPr lang="en-GB"/>
        </a:p>
      </dgm:t>
    </dgm:pt>
    <dgm:pt modelId="{B9A1F3BB-2797-43AB-AC41-D6975FD77543}" type="pres">
      <dgm:prSet presAssocID="{B655B733-FAF8-414D-893A-31F28ECB8CCA}" presName="aSpace" presStyleCnt="0"/>
      <dgm:spPr/>
    </dgm:pt>
    <dgm:pt modelId="{86A38455-C0B7-48F3-9646-8086280272CF}" type="pres">
      <dgm:prSet presAssocID="{D19EAB3F-1FEC-4000-93F9-ECC4535BCFFE}" presName="aNode" presStyleLbl="fgAcc1" presStyleIdx="5" presStyleCnt="6" custScaleX="227177" custScaleY="2000000" custLinFactY="-65722" custLinFactNeighborX="85874" custLinFactNeighborY="-100000">
        <dgm:presLayoutVars>
          <dgm:bulletEnabled val="1"/>
        </dgm:presLayoutVars>
      </dgm:prSet>
      <dgm:spPr/>
      <dgm:t>
        <a:bodyPr/>
        <a:lstStyle/>
        <a:p>
          <a:endParaRPr lang="en-GB"/>
        </a:p>
      </dgm:t>
    </dgm:pt>
    <dgm:pt modelId="{113D6CCE-EF90-4993-B192-BE08B3A08CD0}" type="pres">
      <dgm:prSet presAssocID="{D19EAB3F-1FEC-4000-93F9-ECC4535BCFFE}" presName="aSpace" presStyleCnt="0"/>
      <dgm:spPr/>
    </dgm:pt>
  </dgm:ptLst>
  <dgm:cxnLst>
    <dgm:cxn modelId="{BF65F975-2D94-44A2-8C57-B2A270CD17F9}" srcId="{148F0795-2EE9-49B2-A462-927FD09D7617}" destId="{2FDDFB72-6135-4F24-B380-E79B4B318BD8}" srcOrd="1" destOrd="0" parTransId="{901247D7-A8D9-42CD-B34A-F7B69D7EE31E}" sibTransId="{1703C992-C3D8-41E6-984C-572F6DDCFF75}"/>
    <dgm:cxn modelId="{81BC2106-95DF-4A74-B328-D913BB7D8870}" type="presOf" srcId="{12AA875B-5DA7-4B21-A525-6A4D24D22DDE}" destId="{0C22D881-E851-494C-A71B-D6619DC6D3E1}" srcOrd="0" destOrd="0" presId="urn:microsoft.com/office/officeart/2005/8/layout/pyramid2"/>
    <dgm:cxn modelId="{652C376C-4E34-41E9-8420-0BFB3567055B}" type="presOf" srcId="{D19EAB3F-1FEC-4000-93F9-ECC4535BCFFE}" destId="{86A38455-C0B7-48F3-9646-8086280272CF}" srcOrd="0" destOrd="0" presId="urn:microsoft.com/office/officeart/2005/8/layout/pyramid2"/>
    <dgm:cxn modelId="{6FDE59E9-FC9B-489C-9B4E-8227BE15CDEF}" type="presOf" srcId="{48694409-DDC7-46D6-A2F5-58569C45F7E2}" destId="{47F14606-AC8E-4705-A377-BB41582C3033}" srcOrd="0" destOrd="0" presId="urn:microsoft.com/office/officeart/2005/8/layout/pyramid2"/>
    <dgm:cxn modelId="{2FFC7588-B527-4779-8745-291AF3D11D79}" srcId="{148F0795-2EE9-49B2-A462-927FD09D7617}" destId="{48694409-DDC7-46D6-A2F5-58569C45F7E2}" srcOrd="3" destOrd="0" parTransId="{90E34D80-8EA9-4A78-B489-D45EEF0DB902}" sibTransId="{B865E980-89F5-4027-8243-7036FC1612F9}"/>
    <dgm:cxn modelId="{33032CF7-1832-4AE4-93B9-6EC32732F020}" srcId="{148F0795-2EE9-49B2-A462-927FD09D7617}" destId="{D19EAB3F-1FEC-4000-93F9-ECC4535BCFFE}" srcOrd="5" destOrd="0" parTransId="{C78A296C-5CD3-4DB5-A50D-F45FF24F7A79}" sibTransId="{54D88158-66A7-4D06-8FA8-C5B2E0ABDC3E}"/>
    <dgm:cxn modelId="{45985912-8242-4D7C-B0E8-67A6E8D97064}" type="presOf" srcId="{148F0795-2EE9-49B2-A462-927FD09D7617}" destId="{283D48F4-01A4-40F7-9E54-9ED5FFA1CED2}" srcOrd="0" destOrd="0" presId="urn:microsoft.com/office/officeart/2005/8/layout/pyramid2"/>
    <dgm:cxn modelId="{F19067FA-CD68-4F0F-B03A-53F2D7866563}" type="presOf" srcId="{B655B733-FAF8-414D-893A-31F28ECB8CCA}" destId="{F593F856-E8CB-4A50-A957-EEE0E7453E98}" srcOrd="0" destOrd="0" presId="urn:microsoft.com/office/officeart/2005/8/layout/pyramid2"/>
    <dgm:cxn modelId="{6CE31D04-1894-4C9F-AE1C-EDD5568302B0}" srcId="{148F0795-2EE9-49B2-A462-927FD09D7617}" destId="{1817563D-0C00-46AB-A739-CE72CB2B4DB5}" srcOrd="2" destOrd="0" parTransId="{5A1A7691-69BF-4286-A42C-CFA22226CA8E}" sibTransId="{955255E1-DE46-4BCE-BF42-12884737ACD6}"/>
    <dgm:cxn modelId="{9A9F72AA-996E-47C3-AEB3-1D86CCDB1EE6}" type="presOf" srcId="{2FDDFB72-6135-4F24-B380-E79B4B318BD8}" destId="{5A8C55EF-866A-4D7B-ACE6-35AE1858EA10}" srcOrd="0" destOrd="0" presId="urn:microsoft.com/office/officeart/2005/8/layout/pyramid2"/>
    <dgm:cxn modelId="{E09C9527-DA24-4BED-94DC-D6455547270B}" srcId="{148F0795-2EE9-49B2-A462-927FD09D7617}" destId="{B655B733-FAF8-414D-893A-31F28ECB8CCA}" srcOrd="4" destOrd="0" parTransId="{5A63CE83-0DD2-4654-9AF6-BCDB041916CB}" sibTransId="{3CE14E12-3461-4139-A0FC-EC5908E83014}"/>
    <dgm:cxn modelId="{784D5353-4E02-4934-AD7D-E3772E9859C9}" srcId="{148F0795-2EE9-49B2-A462-927FD09D7617}" destId="{12AA875B-5DA7-4B21-A525-6A4D24D22DDE}" srcOrd="0" destOrd="0" parTransId="{C9259A67-5409-47EB-931F-33F6D22E46AA}" sibTransId="{1DCB42A3-10CA-4726-B5C9-A1F3AD0B50B2}"/>
    <dgm:cxn modelId="{DCA76E13-B0CE-40BE-AA76-87CF6D4983D0}" type="presOf" srcId="{1817563D-0C00-46AB-A739-CE72CB2B4DB5}" destId="{9DF6335D-4160-44E4-B8C2-0A4339B13A4E}" srcOrd="0" destOrd="0" presId="urn:microsoft.com/office/officeart/2005/8/layout/pyramid2"/>
    <dgm:cxn modelId="{7B3BC02F-0619-4915-8272-7EB365A914DF}" type="presParOf" srcId="{283D48F4-01A4-40F7-9E54-9ED5FFA1CED2}" destId="{343CA51F-D13B-4FB8-BCFB-29912D292C4C}" srcOrd="0" destOrd="0" presId="urn:microsoft.com/office/officeart/2005/8/layout/pyramid2"/>
    <dgm:cxn modelId="{D8C4E444-CBD6-4B16-81AE-EC0E67B5F660}" type="presParOf" srcId="{283D48F4-01A4-40F7-9E54-9ED5FFA1CED2}" destId="{B02639DE-CD35-4716-8684-9F2C95163ABA}" srcOrd="1" destOrd="0" presId="urn:microsoft.com/office/officeart/2005/8/layout/pyramid2"/>
    <dgm:cxn modelId="{D5942DA4-A0B8-45C3-BDB7-EE09F37568D5}" type="presParOf" srcId="{B02639DE-CD35-4716-8684-9F2C95163ABA}" destId="{0C22D881-E851-494C-A71B-D6619DC6D3E1}" srcOrd="0" destOrd="0" presId="urn:microsoft.com/office/officeart/2005/8/layout/pyramid2"/>
    <dgm:cxn modelId="{D9E55719-17E6-4C00-81D6-6F099390BEC6}" type="presParOf" srcId="{B02639DE-CD35-4716-8684-9F2C95163ABA}" destId="{A5DD9E49-75F3-45F4-9406-DC3F64460ED6}" srcOrd="1" destOrd="0" presId="urn:microsoft.com/office/officeart/2005/8/layout/pyramid2"/>
    <dgm:cxn modelId="{653D6C5C-6075-4658-8C47-D5D258AF0404}" type="presParOf" srcId="{B02639DE-CD35-4716-8684-9F2C95163ABA}" destId="{5A8C55EF-866A-4D7B-ACE6-35AE1858EA10}" srcOrd="2" destOrd="0" presId="urn:microsoft.com/office/officeart/2005/8/layout/pyramid2"/>
    <dgm:cxn modelId="{424EB691-C231-435C-BBFB-288386C94FC3}" type="presParOf" srcId="{B02639DE-CD35-4716-8684-9F2C95163ABA}" destId="{F1B25533-9CDA-44EF-A6FE-7A7BE1EA975C}" srcOrd="3" destOrd="0" presId="urn:microsoft.com/office/officeart/2005/8/layout/pyramid2"/>
    <dgm:cxn modelId="{1EEAB3FD-7150-4930-8742-46A7DEA5AE0A}" type="presParOf" srcId="{B02639DE-CD35-4716-8684-9F2C95163ABA}" destId="{9DF6335D-4160-44E4-B8C2-0A4339B13A4E}" srcOrd="4" destOrd="0" presId="urn:microsoft.com/office/officeart/2005/8/layout/pyramid2"/>
    <dgm:cxn modelId="{89A732B7-F523-43E3-B532-5A36759823D2}" type="presParOf" srcId="{B02639DE-CD35-4716-8684-9F2C95163ABA}" destId="{FA5B2732-E45C-4F96-95BB-23EF6BD8B0D0}" srcOrd="5" destOrd="0" presId="urn:microsoft.com/office/officeart/2005/8/layout/pyramid2"/>
    <dgm:cxn modelId="{B9FF6A53-9722-47C5-81B6-0B41B2363B66}" type="presParOf" srcId="{B02639DE-CD35-4716-8684-9F2C95163ABA}" destId="{47F14606-AC8E-4705-A377-BB41582C3033}" srcOrd="6" destOrd="0" presId="urn:microsoft.com/office/officeart/2005/8/layout/pyramid2"/>
    <dgm:cxn modelId="{316190DB-F5B1-4EA6-A4AB-504333FE8DFD}" type="presParOf" srcId="{B02639DE-CD35-4716-8684-9F2C95163ABA}" destId="{45D9836D-6F6A-45B9-A30A-48CD11E5286B}" srcOrd="7" destOrd="0" presId="urn:microsoft.com/office/officeart/2005/8/layout/pyramid2"/>
    <dgm:cxn modelId="{03CFF835-BE21-405F-8027-9430FE9CA8C4}" type="presParOf" srcId="{B02639DE-CD35-4716-8684-9F2C95163ABA}" destId="{F593F856-E8CB-4A50-A957-EEE0E7453E98}" srcOrd="8" destOrd="0" presId="urn:microsoft.com/office/officeart/2005/8/layout/pyramid2"/>
    <dgm:cxn modelId="{11BF85D6-3C7C-4EFA-A560-ED60CAB18996}" type="presParOf" srcId="{B02639DE-CD35-4716-8684-9F2C95163ABA}" destId="{B9A1F3BB-2797-43AB-AC41-D6975FD77543}" srcOrd="9" destOrd="0" presId="urn:microsoft.com/office/officeart/2005/8/layout/pyramid2"/>
    <dgm:cxn modelId="{6CBC32AB-EBBA-4000-8620-60A527512F72}" type="presParOf" srcId="{B02639DE-CD35-4716-8684-9F2C95163ABA}" destId="{86A38455-C0B7-48F3-9646-8086280272CF}" srcOrd="10" destOrd="0" presId="urn:microsoft.com/office/officeart/2005/8/layout/pyramid2"/>
    <dgm:cxn modelId="{058D9B3C-742B-4582-A674-B6B744DFC87B}" type="presParOf" srcId="{B02639DE-CD35-4716-8684-9F2C95163ABA}" destId="{113D6CCE-EF90-4993-B192-BE08B3A08CD0}"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48F0795-2EE9-49B2-A462-927FD09D7617}"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GB"/>
        </a:p>
      </dgm:t>
    </dgm:pt>
    <dgm:pt modelId="{12AA875B-5DA7-4B21-A525-6A4D24D22DDE}">
      <dgm:prSet phldrT="[Text]"/>
      <dgm:spPr>
        <a:solidFill>
          <a:schemeClr val="accent3">
            <a:lumMod val="75000"/>
            <a:alpha val="90000"/>
          </a:schemeClr>
        </a:solidFill>
        <a:ln>
          <a:solidFill>
            <a:schemeClr val="tx2"/>
          </a:solidFill>
        </a:ln>
      </dgm:spPr>
      <dgm:t>
        <a:bodyPr/>
        <a:lstStyle/>
        <a:p>
          <a:r>
            <a:rPr lang="en-GB" dirty="0" smtClean="0"/>
            <a:t>Montreal, met </a:t>
          </a:r>
          <a:r>
            <a:rPr lang="en-GB" dirty="0" err="1" smtClean="0"/>
            <a:t>inbegrip</a:t>
          </a:r>
          <a:r>
            <a:rPr lang="en-GB" dirty="0" smtClean="0"/>
            <a:t> van </a:t>
          </a:r>
          <a:r>
            <a:rPr lang="en-GB" dirty="0" err="1" smtClean="0"/>
            <a:t>procedureregels</a:t>
          </a:r>
          <a:endParaRPr lang="en-GB" dirty="0"/>
        </a:p>
      </dgm:t>
    </dgm:pt>
    <dgm:pt modelId="{C9259A67-5409-47EB-931F-33F6D22E46AA}" type="parTrans" cxnId="{784D5353-4E02-4934-AD7D-E3772E9859C9}">
      <dgm:prSet/>
      <dgm:spPr/>
      <dgm:t>
        <a:bodyPr/>
        <a:lstStyle/>
        <a:p>
          <a:endParaRPr lang="en-GB"/>
        </a:p>
      </dgm:t>
    </dgm:pt>
    <dgm:pt modelId="{1DCB42A3-10CA-4726-B5C9-A1F3AD0B50B2}" type="sibTrans" cxnId="{784D5353-4E02-4934-AD7D-E3772E9859C9}">
      <dgm:prSet/>
      <dgm:spPr/>
      <dgm:t>
        <a:bodyPr/>
        <a:lstStyle/>
        <a:p>
          <a:endParaRPr lang="en-GB"/>
        </a:p>
      </dgm:t>
    </dgm:pt>
    <dgm:pt modelId="{48694409-DDC7-46D6-A2F5-58569C45F7E2}">
      <dgm:prSet phldrT="[Text]"/>
      <dgm:spPr>
        <a:solidFill>
          <a:schemeClr val="accent5">
            <a:lumMod val="40000"/>
            <a:lumOff val="60000"/>
            <a:alpha val="90000"/>
          </a:schemeClr>
        </a:solidFill>
        <a:ln>
          <a:solidFill>
            <a:schemeClr val="tx2"/>
          </a:solidFill>
        </a:ln>
      </dgm:spPr>
      <dgm:t>
        <a:bodyPr/>
        <a:lstStyle/>
        <a:p>
          <a:r>
            <a:rPr lang="en-GB" dirty="0" smtClean="0"/>
            <a:t>EEX(</a:t>
          </a:r>
          <a:r>
            <a:rPr lang="en-GB" dirty="0" err="1" smtClean="0"/>
            <a:t>Bis</a:t>
          </a:r>
          <a:r>
            <a:rPr lang="en-GB" dirty="0" smtClean="0"/>
            <a:t>)-</a:t>
          </a:r>
          <a:r>
            <a:rPr lang="en-GB" dirty="0" smtClean="0"/>
            <a:t>Vo (</a:t>
          </a:r>
          <a:r>
            <a:rPr lang="en-GB" dirty="0" err="1" smtClean="0"/>
            <a:t>rol</a:t>
          </a:r>
          <a:r>
            <a:rPr lang="en-GB" dirty="0" smtClean="0"/>
            <a:t> </a:t>
          </a:r>
          <a:r>
            <a:rPr lang="en-GB" dirty="0" err="1" smtClean="0"/>
            <a:t>beperkt</a:t>
          </a:r>
          <a:r>
            <a:rPr lang="en-GB" dirty="0" smtClean="0"/>
            <a:t> tot </a:t>
          </a:r>
          <a:r>
            <a:rPr lang="en-GB" dirty="0" err="1" smtClean="0"/>
            <a:t>niet</a:t>
          </a:r>
          <a:r>
            <a:rPr lang="en-GB" dirty="0" smtClean="0"/>
            <a:t> </a:t>
          </a:r>
          <a:r>
            <a:rPr lang="en-GB" dirty="0" err="1" smtClean="0"/>
            <a:t>geregelde</a:t>
          </a:r>
          <a:r>
            <a:rPr lang="en-GB" dirty="0" smtClean="0"/>
            <a:t> </a:t>
          </a:r>
          <a:r>
            <a:rPr lang="en-GB" dirty="0" err="1" smtClean="0"/>
            <a:t>vragen</a:t>
          </a:r>
          <a:r>
            <a:rPr lang="en-GB" dirty="0" smtClean="0"/>
            <a:t>+ TNT/AXA)</a:t>
          </a:r>
          <a:endParaRPr lang="en-GB" dirty="0"/>
        </a:p>
      </dgm:t>
    </dgm:pt>
    <dgm:pt modelId="{90E34D80-8EA9-4A78-B489-D45EEF0DB902}" type="parTrans" cxnId="{2FFC7588-B527-4779-8745-291AF3D11D79}">
      <dgm:prSet/>
      <dgm:spPr/>
      <dgm:t>
        <a:bodyPr/>
        <a:lstStyle/>
        <a:p>
          <a:endParaRPr lang="en-GB"/>
        </a:p>
      </dgm:t>
    </dgm:pt>
    <dgm:pt modelId="{B865E980-89F5-4027-8243-7036FC1612F9}" type="sibTrans" cxnId="{2FFC7588-B527-4779-8745-291AF3D11D79}">
      <dgm:prSet/>
      <dgm:spPr/>
      <dgm:t>
        <a:bodyPr/>
        <a:lstStyle/>
        <a:p>
          <a:endParaRPr lang="en-GB"/>
        </a:p>
      </dgm:t>
    </dgm:pt>
    <dgm:pt modelId="{D19EAB3F-1FEC-4000-93F9-ECC4535BCFFE}">
      <dgm:prSet phldrT="[Text]"/>
      <dgm:spPr>
        <a:solidFill>
          <a:srgbClr val="FF0000">
            <a:alpha val="90000"/>
          </a:srgbClr>
        </a:solidFill>
        <a:ln>
          <a:solidFill>
            <a:schemeClr val="tx2"/>
          </a:solidFill>
        </a:ln>
      </dgm:spPr>
      <dgm:t>
        <a:bodyPr/>
        <a:lstStyle/>
        <a:p>
          <a:r>
            <a:rPr lang="en-GB" dirty="0" err="1" smtClean="0"/>
            <a:t>Nationaal</a:t>
          </a:r>
          <a:r>
            <a:rPr lang="en-GB" dirty="0" smtClean="0"/>
            <a:t> </a:t>
          </a:r>
          <a:r>
            <a:rPr lang="en-GB" dirty="0" err="1" smtClean="0"/>
            <a:t>recht</a:t>
          </a:r>
          <a:r>
            <a:rPr lang="en-GB" dirty="0" smtClean="0"/>
            <a:t> </a:t>
          </a:r>
          <a:endParaRPr lang="en-GB" dirty="0" smtClean="0"/>
        </a:p>
        <a:p>
          <a:r>
            <a:rPr lang="en-GB" dirty="0" smtClean="0"/>
            <a:t> </a:t>
          </a:r>
          <a:r>
            <a:rPr lang="en-GB" dirty="0" smtClean="0"/>
            <a:t>(art. 8:41 </a:t>
          </a:r>
          <a:r>
            <a:rPr lang="en-GB" dirty="0" err="1" smtClean="0"/>
            <a:t>e.v</a:t>
          </a:r>
          <a:r>
            <a:rPr lang="en-GB" dirty="0" smtClean="0"/>
            <a:t>. en § 452 HGB</a:t>
          </a:r>
          <a:r>
            <a:rPr lang="en-GB" dirty="0" smtClean="0"/>
            <a:t>) </a:t>
          </a:r>
          <a:r>
            <a:rPr lang="en-GB" dirty="0" err="1" smtClean="0"/>
            <a:t>niet</a:t>
          </a:r>
          <a:r>
            <a:rPr lang="en-GB" dirty="0" smtClean="0"/>
            <a:t> </a:t>
          </a:r>
          <a:r>
            <a:rPr lang="en-GB" dirty="0" err="1" smtClean="0"/>
            <a:t>toepasselijk</a:t>
          </a:r>
          <a:r>
            <a:rPr lang="en-GB" dirty="0" smtClean="0"/>
            <a:t>: art. 94 GW.</a:t>
          </a:r>
          <a:endParaRPr lang="en-GB" dirty="0"/>
        </a:p>
      </dgm:t>
    </dgm:pt>
    <dgm:pt modelId="{C78A296C-5CD3-4DB5-A50D-F45FF24F7A79}" type="parTrans" cxnId="{33032CF7-1832-4AE4-93B9-6EC32732F020}">
      <dgm:prSet/>
      <dgm:spPr/>
      <dgm:t>
        <a:bodyPr/>
        <a:lstStyle/>
        <a:p>
          <a:endParaRPr lang="en-GB"/>
        </a:p>
      </dgm:t>
    </dgm:pt>
    <dgm:pt modelId="{54D88158-66A7-4D06-8FA8-C5B2E0ABDC3E}" type="sibTrans" cxnId="{33032CF7-1832-4AE4-93B9-6EC32732F020}">
      <dgm:prSet/>
      <dgm:spPr/>
      <dgm:t>
        <a:bodyPr/>
        <a:lstStyle/>
        <a:p>
          <a:endParaRPr lang="en-GB"/>
        </a:p>
      </dgm:t>
    </dgm:pt>
    <dgm:pt modelId="{283D48F4-01A4-40F7-9E54-9ED5FFA1CED2}" type="pres">
      <dgm:prSet presAssocID="{148F0795-2EE9-49B2-A462-927FD09D7617}" presName="compositeShape" presStyleCnt="0">
        <dgm:presLayoutVars>
          <dgm:dir/>
          <dgm:resizeHandles/>
        </dgm:presLayoutVars>
      </dgm:prSet>
      <dgm:spPr/>
    </dgm:pt>
    <dgm:pt modelId="{343CA51F-D13B-4FB8-BCFB-29912D292C4C}" type="pres">
      <dgm:prSet presAssocID="{148F0795-2EE9-49B2-A462-927FD09D7617}" presName="pyramid" presStyleLbl="node1" presStyleIdx="0" presStyleCnt="1" custLinFactNeighborX="252"/>
      <dgm:spPr>
        <a:solidFill>
          <a:schemeClr val="accent6"/>
        </a:solidFill>
      </dgm:spPr>
    </dgm:pt>
    <dgm:pt modelId="{B02639DE-CD35-4716-8684-9F2C95163ABA}" type="pres">
      <dgm:prSet presAssocID="{148F0795-2EE9-49B2-A462-927FD09D7617}" presName="theList" presStyleCnt="0"/>
      <dgm:spPr/>
    </dgm:pt>
    <dgm:pt modelId="{0C22D881-E851-494C-A71B-D6619DC6D3E1}" type="pres">
      <dgm:prSet presAssocID="{12AA875B-5DA7-4B21-A525-6A4D24D22DDE}" presName="aNode" presStyleLbl="fgAcc1" presStyleIdx="0" presStyleCnt="3" custScaleX="158030" custLinFactNeighborX="-40283" custLinFactNeighborY="16480">
        <dgm:presLayoutVars>
          <dgm:bulletEnabled val="1"/>
        </dgm:presLayoutVars>
      </dgm:prSet>
      <dgm:spPr/>
      <dgm:t>
        <a:bodyPr/>
        <a:lstStyle/>
        <a:p>
          <a:endParaRPr lang="en-GB"/>
        </a:p>
      </dgm:t>
    </dgm:pt>
    <dgm:pt modelId="{A5DD9E49-75F3-45F4-9406-DC3F64460ED6}" type="pres">
      <dgm:prSet presAssocID="{12AA875B-5DA7-4B21-A525-6A4D24D22DDE}" presName="aSpace" presStyleCnt="0"/>
      <dgm:spPr/>
    </dgm:pt>
    <dgm:pt modelId="{47F14606-AC8E-4705-A377-BB41582C3033}" type="pres">
      <dgm:prSet presAssocID="{48694409-DDC7-46D6-A2F5-58569C45F7E2}" presName="aNode" presStyleLbl="fgAcc1" presStyleIdx="1" presStyleCnt="3" custScaleX="161129" custLinFactNeighborX="-38734" custLinFactNeighborY="-17017">
        <dgm:presLayoutVars>
          <dgm:bulletEnabled val="1"/>
        </dgm:presLayoutVars>
      </dgm:prSet>
      <dgm:spPr/>
      <dgm:t>
        <a:bodyPr/>
        <a:lstStyle/>
        <a:p>
          <a:endParaRPr lang="en-GB"/>
        </a:p>
      </dgm:t>
    </dgm:pt>
    <dgm:pt modelId="{45D9836D-6F6A-45B9-A30A-48CD11E5286B}" type="pres">
      <dgm:prSet presAssocID="{48694409-DDC7-46D6-A2F5-58569C45F7E2}" presName="aSpace" presStyleCnt="0"/>
      <dgm:spPr/>
    </dgm:pt>
    <dgm:pt modelId="{86A38455-C0B7-48F3-9646-8086280272CF}" type="pres">
      <dgm:prSet presAssocID="{D19EAB3F-1FEC-4000-93F9-ECC4535BCFFE}" presName="aNode" presStyleLbl="fgAcc1" presStyleIdx="2" presStyleCnt="3" custScaleX="160363" custLinFactNeighborX="-37959" custLinFactNeighborY="68070">
        <dgm:presLayoutVars>
          <dgm:bulletEnabled val="1"/>
        </dgm:presLayoutVars>
      </dgm:prSet>
      <dgm:spPr/>
      <dgm:t>
        <a:bodyPr/>
        <a:lstStyle/>
        <a:p>
          <a:endParaRPr lang="en-GB"/>
        </a:p>
      </dgm:t>
    </dgm:pt>
    <dgm:pt modelId="{113D6CCE-EF90-4993-B192-BE08B3A08CD0}" type="pres">
      <dgm:prSet presAssocID="{D19EAB3F-1FEC-4000-93F9-ECC4535BCFFE}" presName="aSpace" presStyleCnt="0"/>
      <dgm:spPr/>
    </dgm:pt>
  </dgm:ptLst>
  <dgm:cxnLst>
    <dgm:cxn modelId="{582BB35D-24E0-4E4E-B9A4-3F1C08FAF0A4}" type="presOf" srcId="{48694409-DDC7-46D6-A2F5-58569C45F7E2}" destId="{47F14606-AC8E-4705-A377-BB41582C3033}" srcOrd="0" destOrd="0" presId="urn:microsoft.com/office/officeart/2005/8/layout/pyramid2"/>
    <dgm:cxn modelId="{2FFC7588-B527-4779-8745-291AF3D11D79}" srcId="{148F0795-2EE9-49B2-A462-927FD09D7617}" destId="{48694409-DDC7-46D6-A2F5-58569C45F7E2}" srcOrd="1" destOrd="0" parTransId="{90E34D80-8EA9-4A78-B489-D45EEF0DB902}" sibTransId="{B865E980-89F5-4027-8243-7036FC1612F9}"/>
    <dgm:cxn modelId="{43FD1E2A-7A41-4C09-A78F-7400FD167581}" type="presOf" srcId="{148F0795-2EE9-49B2-A462-927FD09D7617}" destId="{283D48F4-01A4-40F7-9E54-9ED5FFA1CED2}" srcOrd="0" destOrd="0" presId="urn:microsoft.com/office/officeart/2005/8/layout/pyramid2"/>
    <dgm:cxn modelId="{7EF5CE20-52B7-428B-8359-D4C8C5F65691}" type="presOf" srcId="{12AA875B-5DA7-4B21-A525-6A4D24D22DDE}" destId="{0C22D881-E851-494C-A71B-D6619DC6D3E1}" srcOrd="0" destOrd="0" presId="urn:microsoft.com/office/officeart/2005/8/layout/pyramid2"/>
    <dgm:cxn modelId="{33032CF7-1832-4AE4-93B9-6EC32732F020}" srcId="{148F0795-2EE9-49B2-A462-927FD09D7617}" destId="{D19EAB3F-1FEC-4000-93F9-ECC4535BCFFE}" srcOrd="2" destOrd="0" parTransId="{C78A296C-5CD3-4DB5-A50D-F45FF24F7A79}" sibTransId="{54D88158-66A7-4D06-8FA8-C5B2E0ABDC3E}"/>
    <dgm:cxn modelId="{784D5353-4E02-4934-AD7D-E3772E9859C9}" srcId="{148F0795-2EE9-49B2-A462-927FD09D7617}" destId="{12AA875B-5DA7-4B21-A525-6A4D24D22DDE}" srcOrd="0" destOrd="0" parTransId="{C9259A67-5409-47EB-931F-33F6D22E46AA}" sibTransId="{1DCB42A3-10CA-4726-B5C9-A1F3AD0B50B2}"/>
    <dgm:cxn modelId="{8D70F1C1-77EF-478C-8A31-37C244EEC2C3}" type="presOf" srcId="{D19EAB3F-1FEC-4000-93F9-ECC4535BCFFE}" destId="{86A38455-C0B7-48F3-9646-8086280272CF}" srcOrd="0" destOrd="0" presId="urn:microsoft.com/office/officeart/2005/8/layout/pyramid2"/>
    <dgm:cxn modelId="{13374085-5D18-47A8-B8E4-66AA3390EDE9}" type="presParOf" srcId="{283D48F4-01A4-40F7-9E54-9ED5FFA1CED2}" destId="{343CA51F-D13B-4FB8-BCFB-29912D292C4C}" srcOrd="0" destOrd="0" presId="urn:microsoft.com/office/officeart/2005/8/layout/pyramid2"/>
    <dgm:cxn modelId="{93CB19EB-1340-4D8C-A733-8B1D3ED4A1B6}" type="presParOf" srcId="{283D48F4-01A4-40F7-9E54-9ED5FFA1CED2}" destId="{B02639DE-CD35-4716-8684-9F2C95163ABA}" srcOrd="1" destOrd="0" presId="urn:microsoft.com/office/officeart/2005/8/layout/pyramid2"/>
    <dgm:cxn modelId="{C60F823D-99CC-4326-8F80-1A060427A6EB}" type="presParOf" srcId="{B02639DE-CD35-4716-8684-9F2C95163ABA}" destId="{0C22D881-E851-494C-A71B-D6619DC6D3E1}" srcOrd="0" destOrd="0" presId="urn:microsoft.com/office/officeart/2005/8/layout/pyramid2"/>
    <dgm:cxn modelId="{758AE15B-AF1A-4F83-9C58-F48D14C86D48}" type="presParOf" srcId="{B02639DE-CD35-4716-8684-9F2C95163ABA}" destId="{A5DD9E49-75F3-45F4-9406-DC3F64460ED6}" srcOrd="1" destOrd="0" presId="urn:microsoft.com/office/officeart/2005/8/layout/pyramid2"/>
    <dgm:cxn modelId="{FCED77CD-29D3-46A5-876C-C6943393F501}" type="presParOf" srcId="{B02639DE-CD35-4716-8684-9F2C95163ABA}" destId="{47F14606-AC8E-4705-A377-BB41582C3033}" srcOrd="2" destOrd="0" presId="urn:microsoft.com/office/officeart/2005/8/layout/pyramid2"/>
    <dgm:cxn modelId="{DB53CA57-55D7-49FA-A9B3-2B576714393C}" type="presParOf" srcId="{B02639DE-CD35-4716-8684-9F2C95163ABA}" destId="{45D9836D-6F6A-45B9-A30A-48CD11E5286B}" srcOrd="3" destOrd="0" presId="urn:microsoft.com/office/officeart/2005/8/layout/pyramid2"/>
    <dgm:cxn modelId="{462CC36E-82BC-4160-863A-A1A22D647C6B}" type="presParOf" srcId="{B02639DE-CD35-4716-8684-9F2C95163ABA}" destId="{86A38455-C0B7-48F3-9646-8086280272CF}" srcOrd="4" destOrd="0" presId="urn:microsoft.com/office/officeart/2005/8/layout/pyramid2"/>
    <dgm:cxn modelId="{3C88E7D3-DC98-439F-902D-8189E675A5F6}" type="presParOf" srcId="{B02639DE-CD35-4716-8684-9F2C95163ABA}" destId="{113D6CCE-EF90-4993-B192-BE08B3A08CD0}"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9762A77-6E70-4C74-8581-711773643B1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9B8DBA88-E326-4F56-A410-C5FAED7E4AC8}">
      <dgm:prSet/>
      <dgm:spPr>
        <a:solidFill>
          <a:srgbClr val="C00000"/>
        </a:solidFill>
      </dgm:spPr>
      <dgm:t>
        <a:bodyPr/>
        <a:lstStyle/>
        <a:p>
          <a:pPr rtl="0"/>
          <a:r>
            <a:rPr lang="en-GB" b="0" i="0" baseline="0" dirty="0" smtClean="0"/>
            <a:t>CMR </a:t>
          </a:r>
          <a:r>
            <a:rPr lang="en-GB" b="0" i="0" baseline="0" dirty="0" err="1" smtClean="0"/>
            <a:t>toepasselijk</a:t>
          </a:r>
          <a:r>
            <a:rPr lang="en-GB" b="0" i="0" baseline="0" dirty="0" smtClean="0"/>
            <a:t> op </a:t>
          </a:r>
          <a:r>
            <a:rPr lang="en-GB" b="0" i="0" baseline="0" dirty="0" err="1" smtClean="0"/>
            <a:t>multimodale</a:t>
          </a:r>
          <a:r>
            <a:rPr lang="en-GB" b="0" i="0" baseline="0" dirty="0" smtClean="0"/>
            <a:t> </a:t>
          </a:r>
          <a:r>
            <a:rPr lang="en-GB" b="0" i="0" baseline="0" dirty="0" err="1" smtClean="0"/>
            <a:t>overeenkomsten</a:t>
          </a:r>
          <a:r>
            <a:rPr lang="en-GB" b="0" i="0" baseline="0" dirty="0" smtClean="0"/>
            <a:t> </a:t>
          </a:r>
          <a:endParaRPr lang="en-GB" dirty="0"/>
        </a:p>
      </dgm:t>
    </dgm:pt>
    <dgm:pt modelId="{035008F6-9CDE-4FC7-A60A-D12FF280931C}" type="parTrans" cxnId="{BF9F2A12-6EAE-42B6-BD63-EC552374A850}">
      <dgm:prSet/>
      <dgm:spPr/>
      <dgm:t>
        <a:bodyPr/>
        <a:lstStyle/>
        <a:p>
          <a:endParaRPr lang="en-GB"/>
        </a:p>
      </dgm:t>
    </dgm:pt>
    <dgm:pt modelId="{8FB377E4-DC5C-4248-86D2-58B23BC92680}" type="sibTrans" cxnId="{BF9F2A12-6EAE-42B6-BD63-EC552374A850}">
      <dgm:prSet/>
      <dgm:spPr/>
      <dgm:t>
        <a:bodyPr/>
        <a:lstStyle/>
        <a:p>
          <a:endParaRPr lang="en-GB"/>
        </a:p>
      </dgm:t>
    </dgm:pt>
    <dgm:pt modelId="{63E87C3A-CE23-4947-814C-443FF24757A2}">
      <dgm:prSet/>
      <dgm:spPr>
        <a:solidFill>
          <a:srgbClr val="C00000"/>
        </a:solidFill>
      </dgm:spPr>
      <dgm:t>
        <a:bodyPr/>
        <a:lstStyle/>
        <a:p>
          <a:r>
            <a:rPr lang="en-GB" dirty="0" smtClean="0"/>
            <a:t>Art. 31 </a:t>
          </a:r>
          <a:r>
            <a:rPr lang="en-GB" dirty="0" err="1" smtClean="0"/>
            <a:t>toepasselijk</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exclusieve</a:t>
          </a:r>
          <a:r>
            <a:rPr lang="en-GB" dirty="0" smtClean="0">
              <a:sym typeface="Wingdings" panose="05000000000000000000" pitchFamily="2" charset="2"/>
            </a:rPr>
            <a:t> </a:t>
          </a:r>
          <a:r>
            <a:rPr lang="en-GB" dirty="0" err="1" smtClean="0">
              <a:sym typeface="Wingdings" panose="05000000000000000000" pitchFamily="2" charset="2"/>
            </a:rPr>
            <a:t>forumclausule</a:t>
          </a:r>
          <a:r>
            <a:rPr lang="en-GB" dirty="0" smtClean="0">
              <a:sym typeface="Wingdings" panose="05000000000000000000" pitchFamily="2" charset="2"/>
            </a:rPr>
            <a:t> </a:t>
          </a:r>
          <a:r>
            <a:rPr lang="en-GB" dirty="0" err="1" smtClean="0">
              <a:sym typeface="Wingdings" panose="05000000000000000000" pitchFamily="2" charset="2"/>
            </a:rPr>
            <a:t>niet</a:t>
          </a:r>
          <a:r>
            <a:rPr lang="en-GB" dirty="0" smtClean="0">
              <a:sym typeface="Wingdings" panose="05000000000000000000" pitchFamily="2" charset="2"/>
            </a:rPr>
            <a:t> </a:t>
          </a:r>
          <a:r>
            <a:rPr lang="en-GB" dirty="0" err="1" smtClean="0">
              <a:sym typeface="Wingdings" panose="05000000000000000000" pitchFamily="2" charset="2"/>
            </a:rPr>
            <a:t>geldig</a:t>
          </a:r>
          <a:r>
            <a:rPr lang="en-GB" dirty="0" smtClean="0">
              <a:sym typeface="Wingdings" panose="05000000000000000000" pitchFamily="2" charset="2"/>
            </a:rPr>
            <a:t> (</a:t>
          </a:r>
          <a:r>
            <a:rPr lang="en-GB" dirty="0" smtClean="0">
              <a:latin typeface="Museo Sans 500" panose="02000000000000000000" pitchFamily="50" charset="0"/>
              <a:sym typeface="Wingdings" panose="05000000000000000000" pitchFamily="2" charset="2"/>
            </a:rPr>
            <a:t>~ art. 41)</a:t>
          </a:r>
          <a:endParaRPr lang="en-GB" dirty="0"/>
        </a:p>
      </dgm:t>
    </dgm:pt>
    <dgm:pt modelId="{C83CDACE-4175-4FD9-B576-08C5084A3A82}" type="parTrans" cxnId="{7EB93EA5-203B-4DB3-80CF-99835991351E}">
      <dgm:prSet/>
      <dgm:spPr/>
      <dgm:t>
        <a:bodyPr/>
        <a:lstStyle/>
        <a:p>
          <a:endParaRPr lang="en-GB"/>
        </a:p>
      </dgm:t>
    </dgm:pt>
    <dgm:pt modelId="{83AE1E80-065D-4573-B5BA-8E177DA6866F}" type="sibTrans" cxnId="{7EB93EA5-203B-4DB3-80CF-99835991351E}">
      <dgm:prSet/>
      <dgm:spPr/>
      <dgm:t>
        <a:bodyPr/>
        <a:lstStyle/>
        <a:p>
          <a:endParaRPr lang="en-GB"/>
        </a:p>
      </dgm:t>
    </dgm:pt>
    <dgm:pt modelId="{3BE6113F-5402-4540-9C69-F6CA5F39F80E}">
      <dgm:prSet/>
      <dgm:spPr>
        <a:solidFill>
          <a:srgbClr val="C00000"/>
        </a:solidFill>
      </dgm:spPr>
      <dgm:t>
        <a:bodyPr/>
        <a:lstStyle/>
        <a:p>
          <a:r>
            <a:rPr lang="en-GB" dirty="0" err="1" smtClean="0"/>
            <a:t>Belgische</a:t>
          </a:r>
          <a:r>
            <a:rPr lang="en-GB" dirty="0" smtClean="0"/>
            <a:t>/ </a:t>
          </a:r>
          <a:r>
            <a:rPr lang="en-GB" dirty="0" err="1" smtClean="0"/>
            <a:t>Engelse</a:t>
          </a:r>
          <a:r>
            <a:rPr lang="en-GB" dirty="0" smtClean="0"/>
            <a:t> </a:t>
          </a:r>
          <a:r>
            <a:rPr lang="en-GB" dirty="0" err="1" smtClean="0"/>
            <a:t>rechter</a:t>
          </a:r>
          <a:r>
            <a:rPr lang="en-GB" dirty="0" smtClean="0"/>
            <a:t> </a:t>
          </a:r>
          <a:r>
            <a:rPr lang="en-GB" dirty="0" err="1" smtClean="0"/>
            <a:t>bevoegd</a:t>
          </a:r>
          <a:r>
            <a:rPr lang="en-GB" dirty="0" smtClean="0"/>
            <a:t> </a:t>
          </a:r>
          <a:r>
            <a:rPr lang="en-GB" dirty="0" err="1" smtClean="0"/>
            <a:t>als</a:t>
          </a:r>
          <a:r>
            <a:rPr lang="en-GB" dirty="0" smtClean="0"/>
            <a:t>  1 van </a:t>
          </a:r>
          <a:r>
            <a:rPr lang="en-GB" dirty="0" err="1" smtClean="0"/>
            <a:t>plaatsen</a:t>
          </a:r>
          <a:r>
            <a:rPr lang="en-GB" dirty="0" smtClean="0"/>
            <a:t> </a:t>
          </a:r>
          <a:r>
            <a:rPr lang="en-GB" dirty="0" err="1" smtClean="0"/>
            <a:t>genoemd</a:t>
          </a:r>
          <a:r>
            <a:rPr lang="en-GB" dirty="0" smtClean="0"/>
            <a:t> in </a:t>
          </a:r>
          <a:r>
            <a:rPr lang="en-GB" dirty="0" err="1" smtClean="0"/>
            <a:t>artikel</a:t>
          </a:r>
          <a:r>
            <a:rPr lang="en-GB" dirty="0" smtClean="0"/>
            <a:t> 31.1.</a:t>
          </a:r>
        </a:p>
      </dgm:t>
    </dgm:pt>
    <dgm:pt modelId="{955CE9E2-C113-4227-9D0D-B8B63BB7B299}" type="parTrans" cxnId="{B8E06298-CB52-4B55-B4C2-37D773DA2359}">
      <dgm:prSet/>
      <dgm:spPr/>
      <dgm:t>
        <a:bodyPr/>
        <a:lstStyle/>
        <a:p>
          <a:endParaRPr lang="en-GB"/>
        </a:p>
      </dgm:t>
    </dgm:pt>
    <dgm:pt modelId="{8B6C1718-B475-49D1-9952-B54D2321FD7D}" type="sibTrans" cxnId="{B8E06298-CB52-4B55-B4C2-37D773DA2359}">
      <dgm:prSet/>
      <dgm:spPr/>
      <dgm:t>
        <a:bodyPr/>
        <a:lstStyle/>
        <a:p>
          <a:endParaRPr lang="en-GB"/>
        </a:p>
      </dgm:t>
    </dgm:pt>
    <dgm:pt modelId="{CDE564B4-F079-4A37-BCCD-570EA2D2AE89}" type="pres">
      <dgm:prSet presAssocID="{99762A77-6E70-4C74-8581-711773643B15}" presName="outerComposite" presStyleCnt="0">
        <dgm:presLayoutVars>
          <dgm:chMax val="5"/>
          <dgm:dir/>
          <dgm:resizeHandles val="exact"/>
        </dgm:presLayoutVars>
      </dgm:prSet>
      <dgm:spPr/>
      <dgm:t>
        <a:bodyPr/>
        <a:lstStyle/>
        <a:p>
          <a:endParaRPr lang="en-GB"/>
        </a:p>
      </dgm:t>
    </dgm:pt>
    <dgm:pt modelId="{E5AA63EB-0F2C-4EA9-91EA-6931AF57402D}" type="pres">
      <dgm:prSet presAssocID="{99762A77-6E70-4C74-8581-711773643B15}" presName="dummyMaxCanvas" presStyleCnt="0">
        <dgm:presLayoutVars/>
      </dgm:prSet>
      <dgm:spPr/>
    </dgm:pt>
    <dgm:pt modelId="{699E1719-E549-4E21-BB4C-42D2349C248C}" type="pres">
      <dgm:prSet presAssocID="{99762A77-6E70-4C74-8581-711773643B15}" presName="ThreeNodes_1" presStyleLbl="node1" presStyleIdx="0" presStyleCnt="3">
        <dgm:presLayoutVars>
          <dgm:bulletEnabled val="1"/>
        </dgm:presLayoutVars>
      </dgm:prSet>
      <dgm:spPr/>
      <dgm:t>
        <a:bodyPr/>
        <a:lstStyle/>
        <a:p>
          <a:endParaRPr lang="en-GB"/>
        </a:p>
      </dgm:t>
    </dgm:pt>
    <dgm:pt modelId="{0AFAE1CE-2FFB-4E3A-8B6B-29D972DD7AAC}" type="pres">
      <dgm:prSet presAssocID="{99762A77-6E70-4C74-8581-711773643B15}" presName="ThreeNodes_2" presStyleLbl="node1" presStyleIdx="1" presStyleCnt="3">
        <dgm:presLayoutVars>
          <dgm:bulletEnabled val="1"/>
        </dgm:presLayoutVars>
      </dgm:prSet>
      <dgm:spPr/>
      <dgm:t>
        <a:bodyPr/>
        <a:lstStyle/>
        <a:p>
          <a:endParaRPr lang="en-GB"/>
        </a:p>
      </dgm:t>
    </dgm:pt>
    <dgm:pt modelId="{92BD0B4B-E04B-4853-B062-38024984DCB3}" type="pres">
      <dgm:prSet presAssocID="{99762A77-6E70-4C74-8581-711773643B15}" presName="ThreeNodes_3" presStyleLbl="node1" presStyleIdx="2" presStyleCnt="3">
        <dgm:presLayoutVars>
          <dgm:bulletEnabled val="1"/>
        </dgm:presLayoutVars>
      </dgm:prSet>
      <dgm:spPr/>
      <dgm:t>
        <a:bodyPr/>
        <a:lstStyle/>
        <a:p>
          <a:endParaRPr lang="en-GB"/>
        </a:p>
      </dgm:t>
    </dgm:pt>
    <dgm:pt modelId="{7986E5C5-2F3C-47C2-A225-D03D5DC62F4C}" type="pres">
      <dgm:prSet presAssocID="{99762A77-6E70-4C74-8581-711773643B15}" presName="ThreeConn_1-2" presStyleLbl="fgAccFollowNode1" presStyleIdx="0" presStyleCnt="2">
        <dgm:presLayoutVars>
          <dgm:bulletEnabled val="1"/>
        </dgm:presLayoutVars>
      </dgm:prSet>
      <dgm:spPr/>
      <dgm:t>
        <a:bodyPr/>
        <a:lstStyle/>
        <a:p>
          <a:endParaRPr lang="en-GB"/>
        </a:p>
      </dgm:t>
    </dgm:pt>
    <dgm:pt modelId="{A44A005C-AD0B-417D-86D7-FCA4A29B91F4}" type="pres">
      <dgm:prSet presAssocID="{99762A77-6E70-4C74-8581-711773643B15}" presName="ThreeConn_2-3" presStyleLbl="fgAccFollowNode1" presStyleIdx="1" presStyleCnt="2">
        <dgm:presLayoutVars>
          <dgm:bulletEnabled val="1"/>
        </dgm:presLayoutVars>
      </dgm:prSet>
      <dgm:spPr/>
      <dgm:t>
        <a:bodyPr/>
        <a:lstStyle/>
        <a:p>
          <a:endParaRPr lang="en-GB"/>
        </a:p>
      </dgm:t>
    </dgm:pt>
    <dgm:pt modelId="{2D1409A8-2B05-496E-AE09-3F23623EE666}" type="pres">
      <dgm:prSet presAssocID="{99762A77-6E70-4C74-8581-711773643B15}" presName="ThreeNodes_1_text" presStyleLbl="node1" presStyleIdx="2" presStyleCnt="3">
        <dgm:presLayoutVars>
          <dgm:bulletEnabled val="1"/>
        </dgm:presLayoutVars>
      </dgm:prSet>
      <dgm:spPr/>
      <dgm:t>
        <a:bodyPr/>
        <a:lstStyle/>
        <a:p>
          <a:endParaRPr lang="en-GB"/>
        </a:p>
      </dgm:t>
    </dgm:pt>
    <dgm:pt modelId="{B7063F4D-AE8C-4704-ACD9-9E240975D8E6}" type="pres">
      <dgm:prSet presAssocID="{99762A77-6E70-4C74-8581-711773643B15}" presName="ThreeNodes_2_text" presStyleLbl="node1" presStyleIdx="2" presStyleCnt="3">
        <dgm:presLayoutVars>
          <dgm:bulletEnabled val="1"/>
        </dgm:presLayoutVars>
      </dgm:prSet>
      <dgm:spPr/>
      <dgm:t>
        <a:bodyPr/>
        <a:lstStyle/>
        <a:p>
          <a:endParaRPr lang="en-GB"/>
        </a:p>
      </dgm:t>
    </dgm:pt>
    <dgm:pt modelId="{EABE8E27-5D7E-496F-AAFC-6DD9A6B07BE0}" type="pres">
      <dgm:prSet presAssocID="{99762A77-6E70-4C74-8581-711773643B15}" presName="ThreeNodes_3_text" presStyleLbl="node1" presStyleIdx="2" presStyleCnt="3">
        <dgm:presLayoutVars>
          <dgm:bulletEnabled val="1"/>
        </dgm:presLayoutVars>
      </dgm:prSet>
      <dgm:spPr/>
      <dgm:t>
        <a:bodyPr/>
        <a:lstStyle/>
        <a:p>
          <a:endParaRPr lang="en-GB"/>
        </a:p>
      </dgm:t>
    </dgm:pt>
  </dgm:ptLst>
  <dgm:cxnLst>
    <dgm:cxn modelId="{2BF6C0F5-23F4-47A3-94C3-ADDC9C6F93D4}" type="presOf" srcId="{3BE6113F-5402-4540-9C69-F6CA5F39F80E}" destId="{EABE8E27-5D7E-496F-AAFC-6DD9A6B07BE0}" srcOrd="1" destOrd="0" presId="urn:microsoft.com/office/officeart/2005/8/layout/vProcess5"/>
    <dgm:cxn modelId="{A16375C8-6012-42A2-989E-69CFBD71AD6E}" type="presOf" srcId="{3BE6113F-5402-4540-9C69-F6CA5F39F80E}" destId="{92BD0B4B-E04B-4853-B062-38024984DCB3}" srcOrd="0" destOrd="0" presId="urn:microsoft.com/office/officeart/2005/8/layout/vProcess5"/>
    <dgm:cxn modelId="{71E15FA2-0689-4CD7-87AF-8C7072A5418E}" type="presOf" srcId="{9B8DBA88-E326-4F56-A410-C5FAED7E4AC8}" destId="{699E1719-E549-4E21-BB4C-42D2349C248C}" srcOrd="0" destOrd="0" presId="urn:microsoft.com/office/officeart/2005/8/layout/vProcess5"/>
    <dgm:cxn modelId="{BF9F2A12-6EAE-42B6-BD63-EC552374A850}" srcId="{99762A77-6E70-4C74-8581-711773643B15}" destId="{9B8DBA88-E326-4F56-A410-C5FAED7E4AC8}" srcOrd="0" destOrd="0" parTransId="{035008F6-9CDE-4FC7-A60A-D12FF280931C}" sibTransId="{8FB377E4-DC5C-4248-86D2-58B23BC92680}"/>
    <dgm:cxn modelId="{C47F169A-FF0F-4E4C-8D69-ADEA830C9DC3}" type="presOf" srcId="{8FB377E4-DC5C-4248-86D2-58B23BC92680}" destId="{7986E5C5-2F3C-47C2-A225-D03D5DC62F4C}" srcOrd="0" destOrd="0" presId="urn:microsoft.com/office/officeart/2005/8/layout/vProcess5"/>
    <dgm:cxn modelId="{28E754C9-D6B1-42A3-AD90-177E3B527364}" type="presOf" srcId="{83AE1E80-065D-4573-B5BA-8E177DA6866F}" destId="{A44A005C-AD0B-417D-86D7-FCA4A29B91F4}" srcOrd="0" destOrd="0" presId="urn:microsoft.com/office/officeart/2005/8/layout/vProcess5"/>
    <dgm:cxn modelId="{703A08D6-21BD-4316-A56E-E05434A8F2C1}" type="presOf" srcId="{99762A77-6E70-4C74-8581-711773643B15}" destId="{CDE564B4-F079-4A37-BCCD-570EA2D2AE89}" srcOrd="0" destOrd="0" presId="urn:microsoft.com/office/officeart/2005/8/layout/vProcess5"/>
    <dgm:cxn modelId="{B8E06298-CB52-4B55-B4C2-37D773DA2359}" srcId="{99762A77-6E70-4C74-8581-711773643B15}" destId="{3BE6113F-5402-4540-9C69-F6CA5F39F80E}" srcOrd="2" destOrd="0" parTransId="{955CE9E2-C113-4227-9D0D-B8B63BB7B299}" sibTransId="{8B6C1718-B475-49D1-9952-B54D2321FD7D}"/>
    <dgm:cxn modelId="{7EB93EA5-203B-4DB3-80CF-99835991351E}" srcId="{99762A77-6E70-4C74-8581-711773643B15}" destId="{63E87C3A-CE23-4947-814C-443FF24757A2}" srcOrd="1" destOrd="0" parTransId="{C83CDACE-4175-4FD9-B576-08C5084A3A82}" sibTransId="{83AE1E80-065D-4573-B5BA-8E177DA6866F}"/>
    <dgm:cxn modelId="{A4159AA9-972E-4ABE-A576-B73E7635E48C}" type="presOf" srcId="{63E87C3A-CE23-4947-814C-443FF24757A2}" destId="{0AFAE1CE-2FFB-4E3A-8B6B-29D972DD7AAC}" srcOrd="0" destOrd="0" presId="urn:microsoft.com/office/officeart/2005/8/layout/vProcess5"/>
    <dgm:cxn modelId="{EE1F0CCC-1D6C-4E00-9F3F-684B60E0F947}" type="presOf" srcId="{9B8DBA88-E326-4F56-A410-C5FAED7E4AC8}" destId="{2D1409A8-2B05-496E-AE09-3F23623EE666}" srcOrd="1" destOrd="0" presId="urn:microsoft.com/office/officeart/2005/8/layout/vProcess5"/>
    <dgm:cxn modelId="{C7AD3D76-D6F0-4785-8E8D-9203D63C1003}" type="presOf" srcId="{63E87C3A-CE23-4947-814C-443FF24757A2}" destId="{B7063F4D-AE8C-4704-ACD9-9E240975D8E6}" srcOrd="1" destOrd="0" presId="urn:microsoft.com/office/officeart/2005/8/layout/vProcess5"/>
    <dgm:cxn modelId="{6F43FF53-2EC8-459E-99E2-B05885E83043}" type="presParOf" srcId="{CDE564B4-F079-4A37-BCCD-570EA2D2AE89}" destId="{E5AA63EB-0F2C-4EA9-91EA-6931AF57402D}" srcOrd="0" destOrd="0" presId="urn:microsoft.com/office/officeart/2005/8/layout/vProcess5"/>
    <dgm:cxn modelId="{DCEADE45-BD71-4264-BF7D-5C1CFFADE981}" type="presParOf" srcId="{CDE564B4-F079-4A37-BCCD-570EA2D2AE89}" destId="{699E1719-E549-4E21-BB4C-42D2349C248C}" srcOrd="1" destOrd="0" presId="urn:microsoft.com/office/officeart/2005/8/layout/vProcess5"/>
    <dgm:cxn modelId="{4FE7880A-F621-485F-80AA-13C44D923ADD}" type="presParOf" srcId="{CDE564B4-F079-4A37-BCCD-570EA2D2AE89}" destId="{0AFAE1CE-2FFB-4E3A-8B6B-29D972DD7AAC}" srcOrd="2" destOrd="0" presId="urn:microsoft.com/office/officeart/2005/8/layout/vProcess5"/>
    <dgm:cxn modelId="{94BFA965-7759-41A3-91DB-04AC174BA377}" type="presParOf" srcId="{CDE564B4-F079-4A37-BCCD-570EA2D2AE89}" destId="{92BD0B4B-E04B-4853-B062-38024984DCB3}" srcOrd="3" destOrd="0" presId="urn:microsoft.com/office/officeart/2005/8/layout/vProcess5"/>
    <dgm:cxn modelId="{D48B2B41-F9C9-48BF-8E9B-44B481226ADD}" type="presParOf" srcId="{CDE564B4-F079-4A37-BCCD-570EA2D2AE89}" destId="{7986E5C5-2F3C-47C2-A225-D03D5DC62F4C}" srcOrd="4" destOrd="0" presId="urn:microsoft.com/office/officeart/2005/8/layout/vProcess5"/>
    <dgm:cxn modelId="{D4860E82-306B-4C74-B312-46B2DD1AAC14}" type="presParOf" srcId="{CDE564B4-F079-4A37-BCCD-570EA2D2AE89}" destId="{A44A005C-AD0B-417D-86D7-FCA4A29B91F4}" srcOrd="5" destOrd="0" presId="urn:microsoft.com/office/officeart/2005/8/layout/vProcess5"/>
    <dgm:cxn modelId="{9F4E75E5-301E-479E-B690-FE6B506FE5CD}" type="presParOf" srcId="{CDE564B4-F079-4A37-BCCD-570EA2D2AE89}" destId="{2D1409A8-2B05-496E-AE09-3F23623EE666}" srcOrd="6" destOrd="0" presId="urn:microsoft.com/office/officeart/2005/8/layout/vProcess5"/>
    <dgm:cxn modelId="{DF517994-8C76-4FB7-B6BE-F33BF2104357}" type="presParOf" srcId="{CDE564B4-F079-4A37-BCCD-570EA2D2AE89}" destId="{B7063F4D-AE8C-4704-ACD9-9E240975D8E6}" srcOrd="7" destOrd="0" presId="urn:microsoft.com/office/officeart/2005/8/layout/vProcess5"/>
    <dgm:cxn modelId="{A16AF3E2-4135-40E7-A706-C48153EC37B9}" type="presParOf" srcId="{CDE564B4-F079-4A37-BCCD-570EA2D2AE89}" destId="{EABE8E27-5D7E-496F-AAFC-6DD9A6B07BE0}"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593A140-4528-43CB-94CB-874C56C711A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1AA5FED5-EA97-4D2C-8FAE-574D6DE1FE5A}">
      <dgm:prSet phldrT="[Text]"/>
      <dgm:spPr>
        <a:solidFill>
          <a:srgbClr val="C00000"/>
        </a:solidFill>
      </dgm:spPr>
      <dgm:t>
        <a:bodyPr/>
        <a:lstStyle/>
        <a:p>
          <a:r>
            <a:rPr lang="en-GB" dirty="0" smtClean="0"/>
            <a:t>CMR </a:t>
          </a:r>
          <a:r>
            <a:rPr lang="en-GB" dirty="0" err="1" smtClean="0"/>
            <a:t>niet</a:t>
          </a:r>
          <a:r>
            <a:rPr lang="en-GB" dirty="0" smtClean="0"/>
            <a:t> </a:t>
          </a:r>
          <a:r>
            <a:rPr lang="en-GB" dirty="0" err="1" smtClean="0"/>
            <a:t>toepasselijk</a:t>
          </a:r>
          <a:r>
            <a:rPr lang="en-GB" dirty="0" smtClean="0"/>
            <a:t> op </a:t>
          </a:r>
          <a:r>
            <a:rPr lang="en-GB" dirty="0" err="1" smtClean="0"/>
            <a:t>multimodale</a:t>
          </a:r>
          <a:r>
            <a:rPr lang="en-GB" dirty="0" smtClean="0"/>
            <a:t> </a:t>
          </a:r>
          <a:r>
            <a:rPr lang="en-GB" dirty="0" err="1" smtClean="0"/>
            <a:t>overeenkomsten</a:t>
          </a:r>
          <a:endParaRPr lang="en-GB" dirty="0"/>
        </a:p>
      </dgm:t>
    </dgm:pt>
    <dgm:pt modelId="{9629FE0C-8674-4032-9002-5450CE76D096}" type="parTrans" cxnId="{D207E53A-A55D-4CFD-BBC7-0B4C8F57FCAB}">
      <dgm:prSet/>
      <dgm:spPr/>
      <dgm:t>
        <a:bodyPr/>
        <a:lstStyle/>
        <a:p>
          <a:endParaRPr lang="en-GB"/>
        </a:p>
      </dgm:t>
    </dgm:pt>
    <dgm:pt modelId="{9FB4F015-7FB9-4C25-BBE7-BBA11E794376}" type="sibTrans" cxnId="{D207E53A-A55D-4CFD-BBC7-0B4C8F57FCAB}">
      <dgm:prSet/>
      <dgm:spPr/>
      <dgm:t>
        <a:bodyPr/>
        <a:lstStyle/>
        <a:p>
          <a:endParaRPr lang="en-GB"/>
        </a:p>
      </dgm:t>
    </dgm:pt>
    <dgm:pt modelId="{C647BFED-E75A-4AB2-B3AE-16657CB85359}">
      <dgm:prSet phldrT="[Text]"/>
      <dgm:spPr>
        <a:solidFill>
          <a:srgbClr val="C00000"/>
        </a:solidFill>
      </dgm:spPr>
      <dgm:t>
        <a:bodyPr/>
        <a:lstStyle/>
        <a:p>
          <a:r>
            <a:rPr lang="en-GB" dirty="0" smtClean="0"/>
            <a:t>Art. 25 EEX (</a:t>
          </a:r>
          <a:r>
            <a:rPr lang="en-GB" dirty="0" err="1" smtClean="0"/>
            <a:t>bis</a:t>
          </a:r>
          <a:r>
            <a:rPr lang="en-GB" dirty="0" smtClean="0"/>
            <a:t>)-</a:t>
          </a:r>
          <a:r>
            <a:rPr lang="en-GB" dirty="0" err="1" smtClean="0"/>
            <a:t>Verordening</a:t>
          </a:r>
          <a:r>
            <a:rPr lang="en-GB" dirty="0" smtClean="0"/>
            <a:t> </a:t>
          </a:r>
          <a:r>
            <a:rPr lang="en-GB" dirty="0" err="1" smtClean="0"/>
            <a:t>toepasselijk</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exclusieve</a:t>
          </a:r>
          <a:r>
            <a:rPr lang="en-GB" dirty="0" smtClean="0">
              <a:sym typeface="Wingdings" panose="05000000000000000000" pitchFamily="2" charset="2"/>
            </a:rPr>
            <a:t> </a:t>
          </a:r>
          <a:r>
            <a:rPr lang="en-GB" dirty="0" err="1" smtClean="0">
              <a:sym typeface="Wingdings" panose="05000000000000000000" pitchFamily="2" charset="2"/>
            </a:rPr>
            <a:t>forumclausule</a:t>
          </a:r>
          <a:r>
            <a:rPr lang="en-GB" dirty="0" smtClean="0">
              <a:sym typeface="Wingdings" panose="05000000000000000000" pitchFamily="2" charset="2"/>
            </a:rPr>
            <a:t> </a:t>
          </a:r>
          <a:r>
            <a:rPr lang="en-GB" dirty="0" err="1" smtClean="0">
              <a:sym typeface="Wingdings" panose="05000000000000000000" pitchFamily="2" charset="2"/>
            </a:rPr>
            <a:t>geldig</a:t>
          </a:r>
          <a:endParaRPr lang="en-GB" dirty="0"/>
        </a:p>
      </dgm:t>
    </dgm:pt>
    <dgm:pt modelId="{5649B4FF-D04F-48C8-9AC1-2F0AB8DB4938}" type="parTrans" cxnId="{ABFEF771-2D39-447D-A468-6E7F1E2EA2A2}">
      <dgm:prSet/>
      <dgm:spPr/>
      <dgm:t>
        <a:bodyPr/>
        <a:lstStyle/>
        <a:p>
          <a:endParaRPr lang="en-GB"/>
        </a:p>
      </dgm:t>
    </dgm:pt>
    <dgm:pt modelId="{1D721F8F-E3C1-4698-97B5-D017599533C4}" type="sibTrans" cxnId="{ABFEF771-2D39-447D-A468-6E7F1E2EA2A2}">
      <dgm:prSet/>
      <dgm:spPr/>
      <dgm:t>
        <a:bodyPr/>
        <a:lstStyle/>
        <a:p>
          <a:endParaRPr lang="en-GB"/>
        </a:p>
      </dgm:t>
    </dgm:pt>
    <dgm:pt modelId="{C991F7E1-4032-44CB-95E0-709507063D4C}">
      <dgm:prSet phldrT="[Text]"/>
      <dgm:spPr>
        <a:solidFill>
          <a:srgbClr val="C00000"/>
        </a:solidFill>
      </dgm:spPr>
      <dgm:t>
        <a:bodyPr/>
        <a:lstStyle/>
        <a:p>
          <a:pPr algn="l"/>
          <a:r>
            <a:rPr lang="en-GB" dirty="0" err="1" smtClean="0"/>
            <a:t>Nederlandse</a:t>
          </a:r>
          <a:r>
            <a:rPr lang="en-GB" dirty="0" smtClean="0"/>
            <a:t> </a:t>
          </a:r>
          <a:r>
            <a:rPr lang="en-GB" dirty="0" err="1" smtClean="0"/>
            <a:t>rechter</a:t>
          </a:r>
          <a:r>
            <a:rPr lang="en-GB" dirty="0" smtClean="0"/>
            <a:t> </a:t>
          </a:r>
          <a:r>
            <a:rPr lang="en-GB" dirty="0" err="1" smtClean="0"/>
            <a:t>exclusief</a:t>
          </a:r>
          <a:r>
            <a:rPr lang="en-GB" dirty="0" smtClean="0"/>
            <a:t> </a:t>
          </a:r>
          <a:r>
            <a:rPr lang="en-GB" dirty="0" err="1" smtClean="0"/>
            <a:t>bevoegd</a:t>
          </a:r>
          <a:r>
            <a:rPr lang="en-GB" dirty="0" smtClean="0"/>
            <a:t>, die </a:t>
          </a:r>
          <a:r>
            <a:rPr lang="en-GB" dirty="0" err="1" smtClean="0"/>
            <a:t>zal</a:t>
          </a:r>
          <a:r>
            <a:rPr lang="en-GB" dirty="0" smtClean="0"/>
            <a:t> </a:t>
          </a:r>
          <a:r>
            <a:rPr lang="en-GB" dirty="0" err="1" smtClean="0"/>
            <a:t>bij</a:t>
          </a:r>
          <a:r>
            <a:rPr lang="en-GB" dirty="0" smtClean="0"/>
            <a:t> </a:t>
          </a:r>
          <a:r>
            <a:rPr lang="en-GB" dirty="0" err="1" smtClean="0"/>
            <a:t>toepasselijkheid</a:t>
          </a:r>
          <a:r>
            <a:rPr lang="en-GB" dirty="0" smtClean="0"/>
            <a:t> </a:t>
          </a:r>
          <a:r>
            <a:rPr lang="en-GB" dirty="0" err="1" smtClean="0"/>
            <a:t>Nederlands</a:t>
          </a:r>
          <a:r>
            <a:rPr lang="en-GB" dirty="0" smtClean="0"/>
            <a:t> </a:t>
          </a:r>
          <a:r>
            <a:rPr lang="en-GB" dirty="0" err="1" smtClean="0"/>
            <a:t>recht</a:t>
          </a:r>
          <a:r>
            <a:rPr lang="en-GB" dirty="0" smtClean="0"/>
            <a:t> </a:t>
          </a:r>
          <a:r>
            <a:rPr lang="en-GB" dirty="0" err="1" smtClean="0"/>
            <a:t>alsnog</a:t>
          </a:r>
          <a:r>
            <a:rPr lang="en-GB" dirty="0" smtClean="0"/>
            <a:t> CMR-</a:t>
          </a:r>
          <a:r>
            <a:rPr lang="en-GB" dirty="0" err="1" smtClean="0"/>
            <a:t>aansprakelijkheidsregime</a:t>
          </a:r>
          <a:r>
            <a:rPr lang="en-GB" dirty="0" smtClean="0"/>
            <a:t> </a:t>
          </a:r>
          <a:r>
            <a:rPr lang="en-GB" dirty="0" err="1" smtClean="0"/>
            <a:t>toepassen</a:t>
          </a:r>
          <a:endParaRPr lang="en-GB" dirty="0"/>
        </a:p>
      </dgm:t>
    </dgm:pt>
    <dgm:pt modelId="{493EA47A-BB19-492D-A0B3-CC3E45F15422}" type="parTrans" cxnId="{8CB97604-EDB7-4D19-A5E7-CD307E3B0163}">
      <dgm:prSet/>
      <dgm:spPr/>
      <dgm:t>
        <a:bodyPr/>
        <a:lstStyle/>
        <a:p>
          <a:endParaRPr lang="en-GB"/>
        </a:p>
      </dgm:t>
    </dgm:pt>
    <dgm:pt modelId="{8644BCBE-F785-4A0A-8179-0BC90FE03F59}" type="sibTrans" cxnId="{8CB97604-EDB7-4D19-A5E7-CD307E3B0163}">
      <dgm:prSet/>
      <dgm:spPr/>
      <dgm:t>
        <a:bodyPr/>
        <a:lstStyle/>
        <a:p>
          <a:endParaRPr lang="en-GB"/>
        </a:p>
      </dgm:t>
    </dgm:pt>
    <dgm:pt modelId="{359541FB-CE18-4AFD-9FA4-13A10E3B188C}" type="pres">
      <dgm:prSet presAssocID="{9593A140-4528-43CB-94CB-874C56C711A5}" presName="outerComposite" presStyleCnt="0">
        <dgm:presLayoutVars>
          <dgm:chMax val="5"/>
          <dgm:dir/>
          <dgm:resizeHandles val="exact"/>
        </dgm:presLayoutVars>
      </dgm:prSet>
      <dgm:spPr/>
      <dgm:t>
        <a:bodyPr/>
        <a:lstStyle/>
        <a:p>
          <a:endParaRPr lang="en-GB"/>
        </a:p>
      </dgm:t>
    </dgm:pt>
    <dgm:pt modelId="{75EA8E65-2BE8-4E79-9F3E-96BE14A83C4B}" type="pres">
      <dgm:prSet presAssocID="{9593A140-4528-43CB-94CB-874C56C711A5}" presName="dummyMaxCanvas" presStyleCnt="0">
        <dgm:presLayoutVars/>
      </dgm:prSet>
      <dgm:spPr/>
    </dgm:pt>
    <dgm:pt modelId="{FB2669DD-BF8D-4750-B3C0-1F8D8C9C9FB8}" type="pres">
      <dgm:prSet presAssocID="{9593A140-4528-43CB-94CB-874C56C711A5}" presName="ThreeNodes_1" presStyleLbl="node1" presStyleIdx="0" presStyleCnt="3">
        <dgm:presLayoutVars>
          <dgm:bulletEnabled val="1"/>
        </dgm:presLayoutVars>
      </dgm:prSet>
      <dgm:spPr/>
      <dgm:t>
        <a:bodyPr/>
        <a:lstStyle/>
        <a:p>
          <a:endParaRPr lang="en-GB"/>
        </a:p>
      </dgm:t>
    </dgm:pt>
    <dgm:pt modelId="{25AB55F4-F6E7-4B42-A546-B5F4DE49D563}" type="pres">
      <dgm:prSet presAssocID="{9593A140-4528-43CB-94CB-874C56C711A5}" presName="ThreeNodes_2" presStyleLbl="node1" presStyleIdx="1" presStyleCnt="3">
        <dgm:presLayoutVars>
          <dgm:bulletEnabled val="1"/>
        </dgm:presLayoutVars>
      </dgm:prSet>
      <dgm:spPr/>
      <dgm:t>
        <a:bodyPr/>
        <a:lstStyle/>
        <a:p>
          <a:endParaRPr lang="en-GB"/>
        </a:p>
      </dgm:t>
    </dgm:pt>
    <dgm:pt modelId="{C74B3777-8F5C-448F-AB92-351F35A2196B}" type="pres">
      <dgm:prSet presAssocID="{9593A140-4528-43CB-94CB-874C56C711A5}" presName="ThreeNodes_3" presStyleLbl="node1" presStyleIdx="2" presStyleCnt="3">
        <dgm:presLayoutVars>
          <dgm:bulletEnabled val="1"/>
        </dgm:presLayoutVars>
      </dgm:prSet>
      <dgm:spPr/>
      <dgm:t>
        <a:bodyPr/>
        <a:lstStyle/>
        <a:p>
          <a:endParaRPr lang="en-GB"/>
        </a:p>
      </dgm:t>
    </dgm:pt>
    <dgm:pt modelId="{B56EE2EF-1521-4DD0-BCBB-8F182AC3EBF6}" type="pres">
      <dgm:prSet presAssocID="{9593A140-4528-43CB-94CB-874C56C711A5}" presName="ThreeConn_1-2" presStyleLbl="fgAccFollowNode1" presStyleIdx="0" presStyleCnt="2">
        <dgm:presLayoutVars>
          <dgm:bulletEnabled val="1"/>
        </dgm:presLayoutVars>
      </dgm:prSet>
      <dgm:spPr/>
      <dgm:t>
        <a:bodyPr/>
        <a:lstStyle/>
        <a:p>
          <a:endParaRPr lang="en-GB"/>
        </a:p>
      </dgm:t>
    </dgm:pt>
    <dgm:pt modelId="{5266CAF8-E8F1-4315-9E86-BE238B6BB927}" type="pres">
      <dgm:prSet presAssocID="{9593A140-4528-43CB-94CB-874C56C711A5}" presName="ThreeConn_2-3" presStyleLbl="fgAccFollowNode1" presStyleIdx="1" presStyleCnt="2">
        <dgm:presLayoutVars>
          <dgm:bulletEnabled val="1"/>
        </dgm:presLayoutVars>
      </dgm:prSet>
      <dgm:spPr/>
      <dgm:t>
        <a:bodyPr/>
        <a:lstStyle/>
        <a:p>
          <a:endParaRPr lang="en-GB"/>
        </a:p>
      </dgm:t>
    </dgm:pt>
    <dgm:pt modelId="{DD944976-A112-4972-B58E-846693844A28}" type="pres">
      <dgm:prSet presAssocID="{9593A140-4528-43CB-94CB-874C56C711A5}" presName="ThreeNodes_1_text" presStyleLbl="node1" presStyleIdx="2" presStyleCnt="3">
        <dgm:presLayoutVars>
          <dgm:bulletEnabled val="1"/>
        </dgm:presLayoutVars>
      </dgm:prSet>
      <dgm:spPr/>
      <dgm:t>
        <a:bodyPr/>
        <a:lstStyle/>
        <a:p>
          <a:endParaRPr lang="en-GB"/>
        </a:p>
      </dgm:t>
    </dgm:pt>
    <dgm:pt modelId="{1A308732-E866-4CDC-AE5F-D0A447C4D027}" type="pres">
      <dgm:prSet presAssocID="{9593A140-4528-43CB-94CB-874C56C711A5}" presName="ThreeNodes_2_text" presStyleLbl="node1" presStyleIdx="2" presStyleCnt="3">
        <dgm:presLayoutVars>
          <dgm:bulletEnabled val="1"/>
        </dgm:presLayoutVars>
      </dgm:prSet>
      <dgm:spPr/>
      <dgm:t>
        <a:bodyPr/>
        <a:lstStyle/>
        <a:p>
          <a:endParaRPr lang="en-GB"/>
        </a:p>
      </dgm:t>
    </dgm:pt>
    <dgm:pt modelId="{DACB49A5-8D86-4560-8209-9ABB19F1EDF9}" type="pres">
      <dgm:prSet presAssocID="{9593A140-4528-43CB-94CB-874C56C711A5}" presName="ThreeNodes_3_text" presStyleLbl="node1" presStyleIdx="2" presStyleCnt="3">
        <dgm:presLayoutVars>
          <dgm:bulletEnabled val="1"/>
        </dgm:presLayoutVars>
      </dgm:prSet>
      <dgm:spPr/>
      <dgm:t>
        <a:bodyPr/>
        <a:lstStyle/>
        <a:p>
          <a:endParaRPr lang="en-GB"/>
        </a:p>
      </dgm:t>
    </dgm:pt>
  </dgm:ptLst>
  <dgm:cxnLst>
    <dgm:cxn modelId="{1C0D7EF0-268B-49CE-91AE-3D761FB9DAD0}" type="presOf" srcId="{C991F7E1-4032-44CB-95E0-709507063D4C}" destId="{DACB49A5-8D86-4560-8209-9ABB19F1EDF9}" srcOrd="1" destOrd="0" presId="urn:microsoft.com/office/officeart/2005/8/layout/vProcess5"/>
    <dgm:cxn modelId="{C9A6B510-AF2E-4E15-8E8F-95F564557F40}" type="presOf" srcId="{9593A140-4528-43CB-94CB-874C56C711A5}" destId="{359541FB-CE18-4AFD-9FA4-13A10E3B188C}" srcOrd="0" destOrd="0" presId="urn:microsoft.com/office/officeart/2005/8/layout/vProcess5"/>
    <dgm:cxn modelId="{26F703A0-7285-49C4-B547-C23825C01A8B}" type="presOf" srcId="{1D721F8F-E3C1-4698-97B5-D017599533C4}" destId="{5266CAF8-E8F1-4315-9E86-BE238B6BB927}" srcOrd="0" destOrd="0" presId="urn:microsoft.com/office/officeart/2005/8/layout/vProcess5"/>
    <dgm:cxn modelId="{A855FC81-C5A7-43D6-848E-131348060F82}" type="presOf" srcId="{C991F7E1-4032-44CB-95E0-709507063D4C}" destId="{C74B3777-8F5C-448F-AB92-351F35A2196B}" srcOrd="0" destOrd="0" presId="urn:microsoft.com/office/officeart/2005/8/layout/vProcess5"/>
    <dgm:cxn modelId="{ABFEF771-2D39-447D-A468-6E7F1E2EA2A2}" srcId="{9593A140-4528-43CB-94CB-874C56C711A5}" destId="{C647BFED-E75A-4AB2-B3AE-16657CB85359}" srcOrd="1" destOrd="0" parTransId="{5649B4FF-D04F-48C8-9AC1-2F0AB8DB4938}" sibTransId="{1D721F8F-E3C1-4698-97B5-D017599533C4}"/>
    <dgm:cxn modelId="{D207E53A-A55D-4CFD-BBC7-0B4C8F57FCAB}" srcId="{9593A140-4528-43CB-94CB-874C56C711A5}" destId="{1AA5FED5-EA97-4D2C-8FAE-574D6DE1FE5A}" srcOrd="0" destOrd="0" parTransId="{9629FE0C-8674-4032-9002-5450CE76D096}" sibTransId="{9FB4F015-7FB9-4C25-BBE7-BBA11E794376}"/>
    <dgm:cxn modelId="{3AACC6D7-F5E5-440B-AC55-556811733733}" type="presOf" srcId="{C647BFED-E75A-4AB2-B3AE-16657CB85359}" destId="{25AB55F4-F6E7-4B42-A546-B5F4DE49D563}" srcOrd="0" destOrd="0" presId="urn:microsoft.com/office/officeart/2005/8/layout/vProcess5"/>
    <dgm:cxn modelId="{D1D77420-641B-41C7-94DD-DD5D33B13FFC}" type="presOf" srcId="{1AA5FED5-EA97-4D2C-8FAE-574D6DE1FE5A}" destId="{DD944976-A112-4972-B58E-846693844A28}" srcOrd="1" destOrd="0" presId="urn:microsoft.com/office/officeart/2005/8/layout/vProcess5"/>
    <dgm:cxn modelId="{8BE62CEF-0ECC-4265-8550-B4C4CA0E5E17}" type="presOf" srcId="{1AA5FED5-EA97-4D2C-8FAE-574D6DE1FE5A}" destId="{FB2669DD-BF8D-4750-B3C0-1F8D8C9C9FB8}" srcOrd="0" destOrd="0" presId="urn:microsoft.com/office/officeart/2005/8/layout/vProcess5"/>
    <dgm:cxn modelId="{80AC1E2A-60BD-489A-B429-A44F9E4F1666}" type="presOf" srcId="{C647BFED-E75A-4AB2-B3AE-16657CB85359}" destId="{1A308732-E866-4CDC-AE5F-D0A447C4D027}" srcOrd="1" destOrd="0" presId="urn:microsoft.com/office/officeart/2005/8/layout/vProcess5"/>
    <dgm:cxn modelId="{8CB97604-EDB7-4D19-A5E7-CD307E3B0163}" srcId="{9593A140-4528-43CB-94CB-874C56C711A5}" destId="{C991F7E1-4032-44CB-95E0-709507063D4C}" srcOrd="2" destOrd="0" parTransId="{493EA47A-BB19-492D-A0B3-CC3E45F15422}" sibTransId="{8644BCBE-F785-4A0A-8179-0BC90FE03F59}"/>
    <dgm:cxn modelId="{333099C5-312F-4CFF-923B-A71CC87FF7F7}" type="presOf" srcId="{9FB4F015-7FB9-4C25-BBE7-BBA11E794376}" destId="{B56EE2EF-1521-4DD0-BCBB-8F182AC3EBF6}" srcOrd="0" destOrd="0" presId="urn:microsoft.com/office/officeart/2005/8/layout/vProcess5"/>
    <dgm:cxn modelId="{839BE4D0-91D6-46A5-AD83-EA94447CD5CA}" type="presParOf" srcId="{359541FB-CE18-4AFD-9FA4-13A10E3B188C}" destId="{75EA8E65-2BE8-4E79-9F3E-96BE14A83C4B}" srcOrd="0" destOrd="0" presId="urn:microsoft.com/office/officeart/2005/8/layout/vProcess5"/>
    <dgm:cxn modelId="{E214F8DF-6C4A-48D7-899E-B4BAB3530FB4}" type="presParOf" srcId="{359541FB-CE18-4AFD-9FA4-13A10E3B188C}" destId="{FB2669DD-BF8D-4750-B3C0-1F8D8C9C9FB8}" srcOrd="1" destOrd="0" presId="urn:microsoft.com/office/officeart/2005/8/layout/vProcess5"/>
    <dgm:cxn modelId="{D4676B07-4140-420B-AB17-D75EA8B03BC3}" type="presParOf" srcId="{359541FB-CE18-4AFD-9FA4-13A10E3B188C}" destId="{25AB55F4-F6E7-4B42-A546-B5F4DE49D563}" srcOrd="2" destOrd="0" presId="urn:microsoft.com/office/officeart/2005/8/layout/vProcess5"/>
    <dgm:cxn modelId="{5CC67BFA-8AE6-48A7-B511-E1473CCBE9E6}" type="presParOf" srcId="{359541FB-CE18-4AFD-9FA4-13A10E3B188C}" destId="{C74B3777-8F5C-448F-AB92-351F35A2196B}" srcOrd="3" destOrd="0" presId="urn:microsoft.com/office/officeart/2005/8/layout/vProcess5"/>
    <dgm:cxn modelId="{D237AFAF-8755-4D02-A807-A26D113F446C}" type="presParOf" srcId="{359541FB-CE18-4AFD-9FA4-13A10E3B188C}" destId="{B56EE2EF-1521-4DD0-BCBB-8F182AC3EBF6}" srcOrd="4" destOrd="0" presId="urn:microsoft.com/office/officeart/2005/8/layout/vProcess5"/>
    <dgm:cxn modelId="{0BFCADB5-0020-451A-9EB8-B871871A8A1C}" type="presParOf" srcId="{359541FB-CE18-4AFD-9FA4-13A10E3B188C}" destId="{5266CAF8-E8F1-4315-9E86-BE238B6BB927}" srcOrd="5" destOrd="0" presId="urn:microsoft.com/office/officeart/2005/8/layout/vProcess5"/>
    <dgm:cxn modelId="{25CD8E6B-47D2-4C7C-AD0F-03204B519850}" type="presParOf" srcId="{359541FB-CE18-4AFD-9FA4-13A10E3B188C}" destId="{DD944976-A112-4972-B58E-846693844A28}" srcOrd="6" destOrd="0" presId="urn:microsoft.com/office/officeart/2005/8/layout/vProcess5"/>
    <dgm:cxn modelId="{283EBA5C-B039-4F8B-9743-8818B4766ED5}" type="presParOf" srcId="{359541FB-CE18-4AFD-9FA4-13A10E3B188C}" destId="{1A308732-E866-4CDC-AE5F-D0A447C4D027}" srcOrd="7" destOrd="0" presId="urn:microsoft.com/office/officeart/2005/8/layout/vProcess5"/>
    <dgm:cxn modelId="{282D6B00-D5B1-46D0-83C2-D5767D610A56}" type="presParOf" srcId="{359541FB-CE18-4AFD-9FA4-13A10E3B188C}" destId="{DACB49A5-8D86-4560-8209-9ABB19F1EDF9}" srcOrd="8" destOrd="0" presId="urn:microsoft.com/office/officeart/2005/8/layout/vProcess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CA51F-D13B-4FB8-BCFB-29912D292C4C}">
      <dsp:nvSpPr>
        <dsp:cNvPr id="0" name=""/>
        <dsp:cNvSpPr/>
      </dsp:nvSpPr>
      <dsp:spPr>
        <a:xfrm>
          <a:off x="227069" y="0"/>
          <a:ext cx="2749017" cy="3024187"/>
        </a:xfrm>
        <a:prstGeom prst="triangl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22D881-E851-494C-A71B-D6619DC6D3E1}">
      <dsp:nvSpPr>
        <dsp:cNvPr id="0" name=""/>
        <dsp:cNvSpPr/>
      </dsp:nvSpPr>
      <dsp:spPr>
        <a:xfrm>
          <a:off x="1635575" y="775859"/>
          <a:ext cx="1325230" cy="655976"/>
        </a:xfrm>
        <a:prstGeom prst="roundRect">
          <a:avLst/>
        </a:prstGeom>
        <a:solidFill>
          <a:srgbClr val="C0000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err="1" smtClean="0"/>
            <a:t>Procedureregels</a:t>
          </a:r>
          <a:r>
            <a:rPr lang="en-GB" sz="1000" kern="1200" dirty="0" smtClean="0"/>
            <a:t> </a:t>
          </a:r>
          <a:r>
            <a:rPr lang="en-GB" sz="1000" kern="1200" dirty="0" err="1" smtClean="0"/>
            <a:t>Vervoerverdragen</a:t>
          </a:r>
          <a:endParaRPr lang="en-GB" sz="1000" kern="1200" dirty="0"/>
        </a:p>
      </dsp:txBody>
      <dsp:txXfrm>
        <a:off x="1667597" y="807881"/>
        <a:ext cx="1261186" cy="591932"/>
      </dsp:txXfrm>
    </dsp:sp>
    <dsp:sp modelId="{3D314A6F-F169-4222-918B-CECEC1C48AEF}">
      <dsp:nvSpPr>
        <dsp:cNvPr id="0" name=""/>
        <dsp:cNvSpPr/>
      </dsp:nvSpPr>
      <dsp:spPr>
        <a:xfrm>
          <a:off x="239057" y="735925"/>
          <a:ext cx="1397549" cy="682067"/>
        </a:xfrm>
        <a:prstGeom prst="roundRect">
          <a:avLst/>
        </a:prstGeom>
        <a:solidFill>
          <a:schemeClr val="accent3">
            <a:lumMod val="75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nl-NL" sz="1000" kern="1200" noProof="0" dirty="0" smtClean="0"/>
            <a:t>Materiele bepalingen Vervoerverdragen</a:t>
          </a:r>
          <a:endParaRPr lang="nl-NL" sz="1000" kern="1200" noProof="0" dirty="0"/>
        </a:p>
      </dsp:txBody>
      <dsp:txXfrm>
        <a:off x="272353" y="769221"/>
        <a:ext cx="1330957" cy="615475"/>
      </dsp:txXfrm>
    </dsp:sp>
    <dsp:sp modelId="{47F14606-AC8E-4705-A377-BB41582C3033}">
      <dsp:nvSpPr>
        <dsp:cNvPr id="0" name=""/>
        <dsp:cNvSpPr/>
      </dsp:nvSpPr>
      <dsp:spPr>
        <a:xfrm>
          <a:off x="1636223" y="1610541"/>
          <a:ext cx="1261069" cy="508438"/>
        </a:xfrm>
        <a:prstGeom prst="roundRect">
          <a:avLst/>
        </a:prstGeom>
        <a:solidFill>
          <a:schemeClr val="accent3">
            <a:lumMod val="75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smtClean="0"/>
            <a:t>EEX(</a:t>
          </a:r>
          <a:r>
            <a:rPr lang="en-GB" sz="1000" kern="1200" dirty="0" err="1" smtClean="0"/>
            <a:t>Bis</a:t>
          </a:r>
          <a:r>
            <a:rPr lang="en-GB" sz="1000" kern="1200" dirty="0" smtClean="0"/>
            <a:t>)-Vo</a:t>
          </a:r>
          <a:endParaRPr lang="en-GB" sz="1000" kern="1200" dirty="0"/>
        </a:p>
      </dsp:txBody>
      <dsp:txXfrm>
        <a:off x="1661043" y="1635361"/>
        <a:ext cx="1211429" cy="458798"/>
      </dsp:txXfrm>
    </dsp:sp>
    <dsp:sp modelId="{86A38455-C0B7-48F3-9646-8086280272CF}">
      <dsp:nvSpPr>
        <dsp:cNvPr id="0" name=""/>
        <dsp:cNvSpPr/>
      </dsp:nvSpPr>
      <dsp:spPr>
        <a:xfrm>
          <a:off x="483937" y="2278188"/>
          <a:ext cx="2374808" cy="405945"/>
        </a:xfrm>
        <a:prstGeom prst="roundRect">
          <a:avLst/>
        </a:prstGeom>
        <a:solidFill>
          <a:schemeClr val="accent3">
            <a:lumMod val="75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err="1" smtClean="0"/>
            <a:t>Nationaal</a:t>
          </a:r>
          <a:r>
            <a:rPr lang="en-GB" sz="1000" kern="1200" dirty="0" smtClean="0"/>
            <a:t> </a:t>
          </a:r>
          <a:r>
            <a:rPr lang="en-GB" sz="1000" kern="1200" dirty="0" err="1" smtClean="0"/>
            <a:t>recht</a:t>
          </a:r>
          <a:r>
            <a:rPr lang="en-GB" sz="1000" kern="1200" dirty="0" smtClean="0"/>
            <a:t> </a:t>
          </a:r>
          <a:endParaRPr lang="en-GB" sz="1000" kern="1200" dirty="0"/>
        </a:p>
      </dsp:txBody>
      <dsp:txXfrm>
        <a:off x="503754" y="2298005"/>
        <a:ext cx="2335174" cy="36631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E1719-E549-4E21-BB4C-42D2349C248C}">
      <dsp:nvSpPr>
        <dsp:cNvPr id="0" name=""/>
        <dsp:cNvSpPr/>
      </dsp:nvSpPr>
      <dsp:spPr>
        <a:xfrm>
          <a:off x="0" y="0"/>
          <a:ext cx="3667069" cy="90725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GB" sz="1500" kern="1200" dirty="0" smtClean="0"/>
            <a:t>Art. 25 EEX (</a:t>
          </a:r>
          <a:r>
            <a:rPr lang="en-GB" sz="1500" kern="1200" dirty="0" err="1" smtClean="0"/>
            <a:t>bis</a:t>
          </a:r>
          <a:r>
            <a:rPr lang="en-GB" sz="1500" kern="1200" dirty="0" smtClean="0"/>
            <a:t>)-</a:t>
          </a:r>
          <a:r>
            <a:rPr lang="en-GB" sz="1500" kern="1200" dirty="0" err="1" smtClean="0"/>
            <a:t>Verordening</a:t>
          </a:r>
          <a:r>
            <a:rPr lang="en-GB" sz="1500" kern="1200" dirty="0" smtClean="0"/>
            <a:t> </a:t>
          </a:r>
          <a:r>
            <a:rPr lang="en-GB" sz="1500" kern="1200" dirty="0" err="1" smtClean="0"/>
            <a:t>toepasselijk</a:t>
          </a:r>
          <a:r>
            <a:rPr lang="en-GB" sz="1500" kern="1200" dirty="0" smtClean="0"/>
            <a:t> </a:t>
          </a:r>
          <a:r>
            <a:rPr lang="en-GB" sz="1500" kern="1200" dirty="0" smtClean="0">
              <a:sym typeface="Wingdings" panose="05000000000000000000" pitchFamily="2" charset="2"/>
            </a:rPr>
            <a:t> </a:t>
          </a:r>
          <a:r>
            <a:rPr lang="en-GB" sz="1500" kern="1200" dirty="0" err="1" smtClean="0">
              <a:sym typeface="Wingdings" panose="05000000000000000000" pitchFamily="2" charset="2"/>
            </a:rPr>
            <a:t>exclusieve</a:t>
          </a:r>
          <a:r>
            <a:rPr lang="en-GB" sz="1500" kern="1200" dirty="0" smtClean="0">
              <a:sym typeface="Wingdings" panose="05000000000000000000" pitchFamily="2" charset="2"/>
            </a:rPr>
            <a:t> </a:t>
          </a:r>
          <a:r>
            <a:rPr lang="en-GB" sz="1500" kern="1200" dirty="0" err="1" smtClean="0">
              <a:sym typeface="Wingdings" panose="05000000000000000000" pitchFamily="2" charset="2"/>
            </a:rPr>
            <a:t>forumclausule</a:t>
          </a:r>
          <a:r>
            <a:rPr lang="en-GB" sz="1500" kern="1200" dirty="0" smtClean="0">
              <a:sym typeface="Wingdings" panose="05000000000000000000" pitchFamily="2" charset="2"/>
            </a:rPr>
            <a:t> </a:t>
          </a:r>
          <a:r>
            <a:rPr lang="en-GB" sz="1500" kern="1200" dirty="0" err="1" smtClean="0">
              <a:sym typeface="Wingdings" panose="05000000000000000000" pitchFamily="2" charset="2"/>
            </a:rPr>
            <a:t>geldig</a:t>
          </a:r>
          <a:endParaRPr lang="en-GB" sz="1500" kern="1200" dirty="0"/>
        </a:p>
      </dsp:txBody>
      <dsp:txXfrm>
        <a:off x="26573" y="26573"/>
        <a:ext cx="2688067" cy="854110"/>
      </dsp:txXfrm>
    </dsp:sp>
    <dsp:sp modelId="{0AFAE1CE-2FFB-4E3A-8B6B-29D972DD7AAC}">
      <dsp:nvSpPr>
        <dsp:cNvPr id="0" name=""/>
        <dsp:cNvSpPr/>
      </dsp:nvSpPr>
      <dsp:spPr>
        <a:xfrm>
          <a:off x="323564" y="1058465"/>
          <a:ext cx="3667069" cy="90725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en-GB" sz="1500" kern="1200" dirty="0" err="1" smtClean="0"/>
            <a:t>Nederlandse</a:t>
          </a:r>
          <a:r>
            <a:rPr lang="en-GB" sz="1500" kern="1200" dirty="0" smtClean="0"/>
            <a:t> </a:t>
          </a:r>
          <a:r>
            <a:rPr lang="en-GB" sz="1500" kern="1200" dirty="0" err="1" smtClean="0"/>
            <a:t>rechter</a:t>
          </a:r>
          <a:r>
            <a:rPr lang="en-GB" sz="1500" kern="1200" dirty="0" smtClean="0"/>
            <a:t> </a:t>
          </a:r>
          <a:r>
            <a:rPr lang="en-GB" sz="1500" kern="1200" dirty="0" err="1" smtClean="0"/>
            <a:t>bevoegd</a:t>
          </a:r>
          <a:endParaRPr lang="en-GB" sz="1500" kern="1200" dirty="0"/>
        </a:p>
      </dsp:txBody>
      <dsp:txXfrm>
        <a:off x="350137" y="1085038"/>
        <a:ext cx="2700641" cy="854110"/>
      </dsp:txXfrm>
    </dsp:sp>
    <dsp:sp modelId="{92BD0B4B-E04B-4853-B062-38024984DCB3}">
      <dsp:nvSpPr>
        <dsp:cNvPr id="0" name=""/>
        <dsp:cNvSpPr/>
      </dsp:nvSpPr>
      <dsp:spPr>
        <a:xfrm>
          <a:off x="647129" y="2116931"/>
          <a:ext cx="3667069" cy="90725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en-GB" sz="1500" kern="1200" dirty="0" err="1" smtClean="0"/>
            <a:t>Nederlandse</a:t>
          </a:r>
          <a:r>
            <a:rPr lang="en-GB" sz="1500" kern="1200" dirty="0" smtClean="0"/>
            <a:t> </a:t>
          </a:r>
          <a:r>
            <a:rPr lang="en-GB" sz="1500" kern="1200" dirty="0" err="1" smtClean="0"/>
            <a:t>rechter</a:t>
          </a:r>
          <a:r>
            <a:rPr lang="en-GB" sz="1500" kern="1200" dirty="0" smtClean="0"/>
            <a:t> </a:t>
          </a:r>
          <a:r>
            <a:rPr lang="en-GB" sz="1500" kern="1200" dirty="0" err="1" smtClean="0"/>
            <a:t>zal</a:t>
          </a:r>
          <a:r>
            <a:rPr lang="en-GB" sz="1500" kern="1200" dirty="0" smtClean="0"/>
            <a:t> over </a:t>
          </a:r>
          <a:r>
            <a:rPr lang="en-GB" sz="1500" kern="1200" dirty="0" err="1" smtClean="0"/>
            <a:t>zaak</a:t>
          </a:r>
          <a:r>
            <a:rPr lang="en-GB" sz="1500" kern="1200" dirty="0" smtClean="0"/>
            <a:t> </a:t>
          </a:r>
          <a:r>
            <a:rPr lang="en-GB" sz="1500" kern="1200" dirty="0" err="1" smtClean="0"/>
            <a:t>oordelen</a:t>
          </a:r>
          <a:endParaRPr lang="en-GB" sz="1500" kern="1200" dirty="0" smtClean="0"/>
        </a:p>
      </dsp:txBody>
      <dsp:txXfrm>
        <a:off x="673702" y="2143504"/>
        <a:ext cx="2700641" cy="854110"/>
      </dsp:txXfrm>
    </dsp:sp>
    <dsp:sp modelId="{7986E5C5-2F3C-47C2-A225-D03D5DC62F4C}">
      <dsp:nvSpPr>
        <dsp:cNvPr id="0" name=""/>
        <dsp:cNvSpPr/>
      </dsp:nvSpPr>
      <dsp:spPr>
        <a:xfrm>
          <a:off x="3077352" y="688002"/>
          <a:ext cx="589716" cy="5897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210038" y="688002"/>
        <a:ext cx="324344" cy="443761"/>
      </dsp:txXfrm>
    </dsp:sp>
    <dsp:sp modelId="{A44A005C-AD0B-417D-86D7-FCA4A29B91F4}">
      <dsp:nvSpPr>
        <dsp:cNvPr id="0" name=""/>
        <dsp:cNvSpPr/>
      </dsp:nvSpPr>
      <dsp:spPr>
        <a:xfrm>
          <a:off x="3400917" y="1740420"/>
          <a:ext cx="589716" cy="5897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533603" y="1740420"/>
        <a:ext cx="324344" cy="44376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669DD-BF8D-4750-B3C0-1F8D8C9C9FB8}">
      <dsp:nvSpPr>
        <dsp:cNvPr id="0" name=""/>
        <dsp:cNvSpPr/>
      </dsp:nvSpPr>
      <dsp:spPr>
        <a:xfrm>
          <a:off x="0" y="0"/>
          <a:ext cx="3680808" cy="92266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GB" sz="1300" kern="1200" dirty="0" err="1" smtClean="0"/>
            <a:t>Belgische</a:t>
          </a:r>
          <a:r>
            <a:rPr lang="en-GB" sz="1300" kern="1200" dirty="0" smtClean="0"/>
            <a:t>/ </a:t>
          </a:r>
          <a:r>
            <a:rPr lang="en-GB" sz="1300" kern="1200" dirty="0" err="1" smtClean="0"/>
            <a:t>Engelse</a:t>
          </a:r>
          <a:r>
            <a:rPr lang="en-GB" sz="1300" kern="1200" dirty="0" smtClean="0"/>
            <a:t> </a:t>
          </a:r>
          <a:r>
            <a:rPr lang="en-GB" sz="1300" kern="1200" dirty="0" err="1" smtClean="0"/>
            <a:t>rechter</a:t>
          </a:r>
          <a:r>
            <a:rPr lang="en-GB" sz="1300" kern="1200" dirty="0" smtClean="0"/>
            <a:t> </a:t>
          </a:r>
          <a:r>
            <a:rPr lang="en-GB" sz="1300" kern="1200" dirty="0" err="1" smtClean="0"/>
            <a:t>bevoegd</a:t>
          </a:r>
          <a:r>
            <a:rPr lang="en-GB" sz="1300" kern="1200" dirty="0" smtClean="0"/>
            <a:t> </a:t>
          </a:r>
          <a:r>
            <a:rPr lang="en-GB" sz="1300" kern="1200" dirty="0" err="1" smtClean="0"/>
            <a:t>als</a:t>
          </a:r>
          <a:r>
            <a:rPr lang="en-GB" sz="1300" kern="1200" dirty="0" smtClean="0"/>
            <a:t>  1 van </a:t>
          </a:r>
          <a:r>
            <a:rPr lang="en-GB" sz="1300" kern="1200" dirty="0" err="1" smtClean="0"/>
            <a:t>plaatsen</a:t>
          </a:r>
          <a:r>
            <a:rPr lang="en-GB" sz="1300" kern="1200" dirty="0" smtClean="0"/>
            <a:t> </a:t>
          </a:r>
          <a:r>
            <a:rPr lang="en-GB" sz="1300" kern="1200" dirty="0" err="1" smtClean="0"/>
            <a:t>genoemd</a:t>
          </a:r>
          <a:r>
            <a:rPr lang="en-GB" sz="1300" kern="1200" dirty="0" smtClean="0"/>
            <a:t> in </a:t>
          </a:r>
          <a:r>
            <a:rPr lang="en-GB" sz="1300" kern="1200" dirty="0" err="1" smtClean="0"/>
            <a:t>artikel</a:t>
          </a:r>
          <a:r>
            <a:rPr lang="en-GB" sz="1300" kern="1200" dirty="0" smtClean="0"/>
            <a:t> 31.1.</a:t>
          </a:r>
          <a:endParaRPr lang="en-GB" sz="1300" kern="1200" dirty="0"/>
        </a:p>
      </dsp:txBody>
      <dsp:txXfrm>
        <a:off x="27024" y="27024"/>
        <a:ext cx="2685177" cy="868620"/>
      </dsp:txXfrm>
    </dsp:sp>
    <dsp:sp modelId="{25AB55F4-F6E7-4B42-A546-B5F4DE49D563}">
      <dsp:nvSpPr>
        <dsp:cNvPr id="0" name=""/>
        <dsp:cNvSpPr/>
      </dsp:nvSpPr>
      <dsp:spPr>
        <a:xfrm>
          <a:off x="324777" y="1076446"/>
          <a:ext cx="3680808" cy="92266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GB" sz="1300" kern="1200" dirty="0" err="1" smtClean="0"/>
            <a:t>Artikel</a:t>
          </a:r>
          <a:r>
            <a:rPr lang="en-GB" sz="1300" kern="1200" dirty="0" smtClean="0"/>
            <a:t> 31.2: </a:t>
          </a:r>
          <a:r>
            <a:rPr lang="en-GB" sz="1300" i="1" kern="1200" dirty="0" err="1" smtClean="0"/>
            <a:t>lis</a:t>
          </a:r>
          <a:r>
            <a:rPr lang="en-GB" sz="1300" i="1" kern="1200" dirty="0" smtClean="0"/>
            <a:t> </a:t>
          </a:r>
          <a:r>
            <a:rPr lang="en-GB" sz="1300" i="1" kern="1200" dirty="0" err="1" smtClean="0"/>
            <a:t>Pendens</a:t>
          </a:r>
          <a:r>
            <a:rPr lang="en-GB" sz="1300" i="1" kern="1200" dirty="0" smtClean="0"/>
            <a:t> (</a:t>
          </a:r>
          <a:r>
            <a:rPr lang="nl-BE" sz="1300" kern="1200" dirty="0" smtClean="0"/>
            <a:t>zaak moet worden aangehouden indien eerst voor een andere rechter gebracht).</a:t>
          </a:r>
          <a:r>
            <a:rPr lang="en-GB" sz="1300" i="1" kern="1200" dirty="0" smtClean="0"/>
            <a:t> </a:t>
          </a:r>
          <a:endParaRPr lang="en-GB" sz="1300" kern="1200" dirty="0"/>
        </a:p>
      </dsp:txBody>
      <dsp:txXfrm>
        <a:off x="351801" y="1103470"/>
        <a:ext cx="2702248" cy="868620"/>
      </dsp:txXfrm>
    </dsp:sp>
    <dsp:sp modelId="{C74B3777-8F5C-448F-AB92-351F35A2196B}">
      <dsp:nvSpPr>
        <dsp:cNvPr id="0" name=""/>
        <dsp:cNvSpPr/>
      </dsp:nvSpPr>
      <dsp:spPr>
        <a:xfrm>
          <a:off x="649554" y="2152893"/>
          <a:ext cx="3680808" cy="92266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GB" sz="1300" kern="1200" dirty="0" err="1" smtClean="0"/>
            <a:t>Nederlandse</a:t>
          </a:r>
          <a:r>
            <a:rPr lang="en-GB" sz="1300" kern="1200" dirty="0" smtClean="0"/>
            <a:t> </a:t>
          </a:r>
          <a:r>
            <a:rPr lang="en-GB" sz="1300" kern="1200" dirty="0" err="1" smtClean="0"/>
            <a:t>rechter</a:t>
          </a:r>
          <a:r>
            <a:rPr lang="en-GB" sz="1300" kern="1200" dirty="0" smtClean="0"/>
            <a:t> </a:t>
          </a:r>
          <a:r>
            <a:rPr lang="en-GB" sz="1300" kern="1200" dirty="0" err="1" smtClean="0"/>
            <a:t>kan</a:t>
          </a:r>
          <a:r>
            <a:rPr lang="en-GB" sz="1300" kern="1200" dirty="0" smtClean="0"/>
            <a:t> over </a:t>
          </a:r>
          <a:r>
            <a:rPr lang="en-GB" sz="1300" kern="1200" dirty="0" err="1" smtClean="0"/>
            <a:t>zaak</a:t>
          </a:r>
          <a:r>
            <a:rPr lang="en-GB" sz="1300" kern="1200" dirty="0" smtClean="0"/>
            <a:t> </a:t>
          </a:r>
          <a:r>
            <a:rPr lang="en-GB" sz="1300" kern="1200" dirty="0" err="1" smtClean="0"/>
            <a:t>oordelen</a:t>
          </a:r>
          <a:r>
            <a:rPr lang="en-GB" sz="1300" kern="1200" dirty="0" smtClean="0"/>
            <a:t>.</a:t>
          </a:r>
          <a:endParaRPr lang="en-GB" sz="1300" kern="1200" dirty="0"/>
        </a:p>
      </dsp:txBody>
      <dsp:txXfrm>
        <a:off x="676578" y="2179917"/>
        <a:ext cx="2702248" cy="868620"/>
      </dsp:txXfrm>
    </dsp:sp>
    <dsp:sp modelId="{B56EE2EF-1521-4DD0-BCBB-8F182AC3EBF6}">
      <dsp:nvSpPr>
        <dsp:cNvPr id="0" name=""/>
        <dsp:cNvSpPr/>
      </dsp:nvSpPr>
      <dsp:spPr>
        <a:xfrm>
          <a:off x="3081073" y="699690"/>
          <a:ext cx="599734" cy="59973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216013" y="699690"/>
        <a:ext cx="329854" cy="451300"/>
      </dsp:txXfrm>
    </dsp:sp>
    <dsp:sp modelId="{5266CAF8-E8F1-4315-9E86-BE238B6BB927}">
      <dsp:nvSpPr>
        <dsp:cNvPr id="0" name=""/>
        <dsp:cNvSpPr/>
      </dsp:nvSpPr>
      <dsp:spPr>
        <a:xfrm>
          <a:off x="3405851" y="1769985"/>
          <a:ext cx="599734" cy="59973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540791" y="1769985"/>
        <a:ext cx="329854" cy="4513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E1719-E549-4E21-BB4C-42D2349C248C}">
      <dsp:nvSpPr>
        <dsp:cNvPr id="0" name=""/>
        <dsp:cNvSpPr/>
      </dsp:nvSpPr>
      <dsp:spPr>
        <a:xfrm>
          <a:off x="0" y="0"/>
          <a:ext cx="3667069" cy="90725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rtl="0">
            <a:lnSpc>
              <a:spcPct val="90000"/>
            </a:lnSpc>
            <a:spcBef>
              <a:spcPct val="0"/>
            </a:spcBef>
            <a:spcAft>
              <a:spcPct val="35000"/>
            </a:spcAft>
          </a:pPr>
          <a:r>
            <a:rPr lang="en-GB" sz="1300" kern="1200" dirty="0" err="1" smtClean="0"/>
            <a:t>Belgische</a:t>
          </a:r>
          <a:r>
            <a:rPr lang="en-GB" sz="1300" kern="1200" dirty="0" smtClean="0"/>
            <a:t>/ </a:t>
          </a:r>
          <a:r>
            <a:rPr lang="en-GB" sz="1300" kern="1200" dirty="0" err="1" smtClean="0"/>
            <a:t>Engelse</a:t>
          </a:r>
          <a:r>
            <a:rPr lang="en-GB" sz="1300" kern="1200" dirty="0" smtClean="0"/>
            <a:t> </a:t>
          </a:r>
          <a:r>
            <a:rPr lang="en-GB" sz="1300" kern="1200" dirty="0" err="1" smtClean="0"/>
            <a:t>rechter</a:t>
          </a:r>
          <a:r>
            <a:rPr lang="en-GB" sz="1300" kern="1200" dirty="0" smtClean="0"/>
            <a:t> </a:t>
          </a:r>
          <a:r>
            <a:rPr lang="en-GB" sz="1300" kern="1200" dirty="0" err="1" smtClean="0"/>
            <a:t>bevoegd</a:t>
          </a:r>
          <a:r>
            <a:rPr lang="en-GB" sz="1300" kern="1200" dirty="0" smtClean="0"/>
            <a:t> </a:t>
          </a:r>
          <a:r>
            <a:rPr lang="en-GB" sz="1300" kern="1200" dirty="0" err="1" smtClean="0"/>
            <a:t>als</a:t>
          </a:r>
          <a:r>
            <a:rPr lang="en-GB" sz="1300" kern="1200" dirty="0" smtClean="0"/>
            <a:t>  1 van </a:t>
          </a:r>
          <a:r>
            <a:rPr lang="en-GB" sz="1300" kern="1200" dirty="0" err="1" smtClean="0"/>
            <a:t>plaatsen</a:t>
          </a:r>
          <a:r>
            <a:rPr lang="en-GB" sz="1300" kern="1200" dirty="0" smtClean="0"/>
            <a:t> </a:t>
          </a:r>
          <a:r>
            <a:rPr lang="en-GB" sz="1300" kern="1200" dirty="0" err="1" smtClean="0"/>
            <a:t>genoemd</a:t>
          </a:r>
          <a:r>
            <a:rPr lang="en-GB" sz="1300" kern="1200" dirty="0" smtClean="0"/>
            <a:t> in </a:t>
          </a:r>
          <a:r>
            <a:rPr lang="en-GB" sz="1300" kern="1200" dirty="0" err="1" smtClean="0"/>
            <a:t>artikel</a:t>
          </a:r>
          <a:r>
            <a:rPr lang="en-GB" sz="1300" kern="1200" dirty="0" smtClean="0"/>
            <a:t> </a:t>
          </a:r>
          <a:r>
            <a:rPr lang="en-GB" sz="1300" kern="1200" dirty="0" smtClean="0"/>
            <a:t>31.1 CMR</a:t>
          </a:r>
          <a:endParaRPr lang="en-GB" sz="1300" kern="1200" dirty="0"/>
        </a:p>
      </dsp:txBody>
      <dsp:txXfrm>
        <a:off x="26573" y="26573"/>
        <a:ext cx="2688067" cy="854110"/>
      </dsp:txXfrm>
    </dsp:sp>
    <dsp:sp modelId="{0AFAE1CE-2FFB-4E3A-8B6B-29D972DD7AAC}">
      <dsp:nvSpPr>
        <dsp:cNvPr id="0" name=""/>
        <dsp:cNvSpPr/>
      </dsp:nvSpPr>
      <dsp:spPr>
        <a:xfrm>
          <a:off x="323564" y="1058465"/>
          <a:ext cx="3667069" cy="90725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GB" sz="1300" kern="1200" dirty="0" err="1" smtClean="0"/>
            <a:t>Artikel</a:t>
          </a:r>
          <a:r>
            <a:rPr lang="en-GB" sz="1300" kern="1200" dirty="0" smtClean="0"/>
            <a:t> 31.2: </a:t>
          </a:r>
          <a:r>
            <a:rPr lang="en-GB" sz="1300" i="1" kern="1200" dirty="0" err="1" smtClean="0"/>
            <a:t>lis</a:t>
          </a:r>
          <a:r>
            <a:rPr lang="en-GB" sz="1300" i="1" kern="1200" dirty="0" smtClean="0"/>
            <a:t> </a:t>
          </a:r>
          <a:r>
            <a:rPr lang="en-GB" sz="1300" i="1" kern="1200" dirty="0" err="1" smtClean="0"/>
            <a:t>Pendens</a:t>
          </a:r>
          <a:r>
            <a:rPr lang="en-GB" sz="1300" i="1" kern="1200" dirty="0" smtClean="0"/>
            <a:t> (</a:t>
          </a:r>
          <a:r>
            <a:rPr lang="nl-BE" sz="1300" kern="1200" dirty="0" smtClean="0"/>
            <a:t>zaak moet worden aangehouden indien eerst voor een andere rechter gebracht).</a:t>
          </a:r>
          <a:r>
            <a:rPr lang="en-GB" sz="1300" i="1" kern="1200" dirty="0" smtClean="0"/>
            <a:t> </a:t>
          </a:r>
          <a:r>
            <a:rPr lang="en-GB" sz="1300" i="1" kern="1200" dirty="0" smtClean="0">
              <a:sym typeface="Wingdings" panose="05000000000000000000" pitchFamily="2" charset="2"/>
            </a:rPr>
            <a:t> </a:t>
          </a:r>
          <a:r>
            <a:rPr lang="en-GB" sz="1300" i="1" kern="1200" dirty="0" err="1" smtClean="0">
              <a:sym typeface="Wingdings" panose="05000000000000000000" pitchFamily="2" charset="2"/>
            </a:rPr>
            <a:t>hier</a:t>
          </a:r>
          <a:r>
            <a:rPr lang="en-GB" sz="1300" i="1" kern="1200" dirty="0" smtClean="0">
              <a:sym typeface="Wingdings" panose="05000000000000000000" pitchFamily="2" charset="2"/>
            </a:rPr>
            <a:t> n.v.t</a:t>
          </a:r>
          <a:endParaRPr lang="en-GB" sz="1300" kern="1200" dirty="0"/>
        </a:p>
      </dsp:txBody>
      <dsp:txXfrm>
        <a:off x="350137" y="1085038"/>
        <a:ext cx="2700641" cy="854110"/>
      </dsp:txXfrm>
    </dsp:sp>
    <dsp:sp modelId="{92BD0B4B-E04B-4853-B062-38024984DCB3}">
      <dsp:nvSpPr>
        <dsp:cNvPr id="0" name=""/>
        <dsp:cNvSpPr/>
      </dsp:nvSpPr>
      <dsp:spPr>
        <a:xfrm>
          <a:off x="647129" y="2116931"/>
          <a:ext cx="3667069" cy="90725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GB" sz="1300" kern="1200" dirty="0" err="1" smtClean="0"/>
            <a:t>Belgische</a:t>
          </a:r>
          <a:r>
            <a:rPr lang="en-GB" sz="1300" kern="1200" dirty="0" smtClean="0"/>
            <a:t> of </a:t>
          </a:r>
          <a:r>
            <a:rPr lang="en-GB" sz="1300" kern="1200" dirty="0" err="1" smtClean="0"/>
            <a:t>Engelse</a:t>
          </a:r>
          <a:r>
            <a:rPr lang="en-GB" sz="1300" kern="1200" dirty="0" smtClean="0"/>
            <a:t> </a:t>
          </a:r>
          <a:r>
            <a:rPr lang="en-GB" sz="1300" kern="1200" dirty="0" err="1" smtClean="0"/>
            <a:t>rechter</a:t>
          </a:r>
          <a:r>
            <a:rPr lang="en-GB" sz="1300" kern="1200" dirty="0" smtClean="0"/>
            <a:t> </a:t>
          </a:r>
          <a:r>
            <a:rPr lang="en-GB" sz="1300" kern="1200" dirty="0" err="1" smtClean="0"/>
            <a:t>zal</a:t>
          </a:r>
          <a:r>
            <a:rPr lang="en-GB" sz="1300" kern="1200" dirty="0" smtClean="0"/>
            <a:t> over </a:t>
          </a:r>
          <a:r>
            <a:rPr lang="en-GB" sz="1300" kern="1200" dirty="0" err="1" smtClean="0"/>
            <a:t>zaak</a:t>
          </a:r>
          <a:r>
            <a:rPr lang="en-GB" sz="1300" kern="1200" dirty="0" smtClean="0"/>
            <a:t> </a:t>
          </a:r>
          <a:r>
            <a:rPr lang="en-GB" sz="1300" kern="1200" dirty="0" err="1" smtClean="0"/>
            <a:t>oordelen</a:t>
          </a:r>
          <a:endParaRPr lang="en-GB" sz="1300" kern="1200" dirty="0" smtClean="0"/>
        </a:p>
      </dsp:txBody>
      <dsp:txXfrm>
        <a:off x="673702" y="2143504"/>
        <a:ext cx="2700641" cy="854110"/>
      </dsp:txXfrm>
    </dsp:sp>
    <dsp:sp modelId="{7986E5C5-2F3C-47C2-A225-D03D5DC62F4C}">
      <dsp:nvSpPr>
        <dsp:cNvPr id="0" name=""/>
        <dsp:cNvSpPr/>
      </dsp:nvSpPr>
      <dsp:spPr>
        <a:xfrm>
          <a:off x="3077352" y="688002"/>
          <a:ext cx="589716" cy="5897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210038" y="688002"/>
        <a:ext cx="324344" cy="443761"/>
      </dsp:txXfrm>
    </dsp:sp>
    <dsp:sp modelId="{A44A005C-AD0B-417D-86D7-FCA4A29B91F4}">
      <dsp:nvSpPr>
        <dsp:cNvPr id="0" name=""/>
        <dsp:cNvSpPr/>
      </dsp:nvSpPr>
      <dsp:spPr>
        <a:xfrm>
          <a:off x="3400917" y="1740420"/>
          <a:ext cx="589716" cy="5897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533603" y="1740420"/>
        <a:ext cx="324344" cy="44376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669DD-BF8D-4750-B3C0-1F8D8C9C9FB8}">
      <dsp:nvSpPr>
        <dsp:cNvPr id="0" name=""/>
        <dsp:cNvSpPr/>
      </dsp:nvSpPr>
      <dsp:spPr>
        <a:xfrm>
          <a:off x="0" y="0"/>
          <a:ext cx="3680808" cy="92266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GB" sz="1100" kern="1200" dirty="0" smtClean="0"/>
            <a:t>Art. 25 EEX (</a:t>
          </a:r>
          <a:r>
            <a:rPr lang="en-GB" sz="1100" kern="1200" dirty="0" err="1" smtClean="0"/>
            <a:t>bis</a:t>
          </a:r>
          <a:r>
            <a:rPr lang="en-GB" sz="1100" kern="1200" dirty="0" smtClean="0"/>
            <a:t>)-</a:t>
          </a:r>
          <a:r>
            <a:rPr lang="en-GB" sz="1100" kern="1200" dirty="0" err="1" smtClean="0"/>
            <a:t>Verordening</a:t>
          </a:r>
          <a:r>
            <a:rPr lang="en-GB" sz="1100" kern="1200" dirty="0" smtClean="0"/>
            <a:t> </a:t>
          </a:r>
          <a:r>
            <a:rPr lang="en-GB" sz="1100" kern="1200" dirty="0" err="1" smtClean="0"/>
            <a:t>toepasselijk</a:t>
          </a:r>
          <a:r>
            <a:rPr lang="en-GB" sz="1100" kern="1200" dirty="0" smtClean="0"/>
            <a:t> </a:t>
          </a:r>
          <a:r>
            <a:rPr lang="en-GB" sz="1100" kern="1200" dirty="0" smtClean="0">
              <a:sym typeface="Wingdings" panose="05000000000000000000" pitchFamily="2" charset="2"/>
            </a:rPr>
            <a:t> </a:t>
          </a:r>
          <a:r>
            <a:rPr lang="en-GB" sz="1100" kern="1200" dirty="0" err="1" smtClean="0">
              <a:sym typeface="Wingdings" panose="05000000000000000000" pitchFamily="2" charset="2"/>
            </a:rPr>
            <a:t>exclusieve</a:t>
          </a:r>
          <a:r>
            <a:rPr lang="en-GB" sz="1100" kern="1200" dirty="0" smtClean="0">
              <a:sym typeface="Wingdings" panose="05000000000000000000" pitchFamily="2" charset="2"/>
            </a:rPr>
            <a:t> </a:t>
          </a:r>
          <a:r>
            <a:rPr lang="en-GB" sz="1100" kern="1200" dirty="0" err="1" smtClean="0">
              <a:sym typeface="Wingdings" panose="05000000000000000000" pitchFamily="2" charset="2"/>
            </a:rPr>
            <a:t>forumclausule</a:t>
          </a:r>
          <a:r>
            <a:rPr lang="en-GB" sz="1100" kern="1200" dirty="0" smtClean="0">
              <a:sym typeface="Wingdings" panose="05000000000000000000" pitchFamily="2" charset="2"/>
            </a:rPr>
            <a:t> </a:t>
          </a:r>
          <a:r>
            <a:rPr lang="en-GB" sz="1100" kern="1200" dirty="0" err="1" smtClean="0">
              <a:sym typeface="Wingdings" panose="05000000000000000000" pitchFamily="2" charset="2"/>
            </a:rPr>
            <a:t>geldig</a:t>
          </a:r>
          <a:endParaRPr lang="en-GB" sz="1100" kern="1200" dirty="0"/>
        </a:p>
      </dsp:txBody>
      <dsp:txXfrm>
        <a:off x="27024" y="27024"/>
        <a:ext cx="2685177" cy="868620"/>
      </dsp:txXfrm>
    </dsp:sp>
    <dsp:sp modelId="{25AB55F4-F6E7-4B42-A546-B5F4DE49D563}">
      <dsp:nvSpPr>
        <dsp:cNvPr id="0" name=""/>
        <dsp:cNvSpPr/>
      </dsp:nvSpPr>
      <dsp:spPr>
        <a:xfrm>
          <a:off x="324777" y="1076446"/>
          <a:ext cx="3680808" cy="92266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GB" sz="1100" kern="1200" dirty="0" err="1" smtClean="0"/>
            <a:t>Artikel</a:t>
          </a:r>
          <a:r>
            <a:rPr lang="en-GB" sz="1100" kern="1200" dirty="0" smtClean="0"/>
            <a:t> 31.2 </a:t>
          </a:r>
          <a:r>
            <a:rPr lang="en-GB" sz="1100" kern="1200" dirty="0" smtClean="0"/>
            <a:t>EEX(</a:t>
          </a:r>
          <a:r>
            <a:rPr lang="en-GB" sz="1100" kern="1200" dirty="0" err="1" smtClean="0"/>
            <a:t>bis</a:t>
          </a:r>
          <a:r>
            <a:rPr lang="en-GB" sz="1100" kern="1200" dirty="0" smtClean="0"/>
            <a:t>): </a:t>
          </a:r>
          <a:r>
            <a:rPr lang="en-GB" sz="1100" kern="1200" dirty="0" err="1" smtClean="0"/>
            <a:t>uitzondering</a:t>
          </a:r>
          <a:r>
            <a:rPr lang="en-GB" sz="1100" kern="1200" dirty="0" smtClean="0"/>
            <a:t> op </a:t>
          </a:r>
          <a:r>
            <a:rPr lang="en-GB" sz="1100" kern="1200" dirty="0" err="1" smtClean="0"/>
            <a:t>klassieke</a:t>
          </a:r>
          <a:r>
            <a:rPr lang="en-GB" sz="1100" kern="1200" dirty="0" smtClean="0"/>
            <a:t> </a:t>
          </a:r>
          <a:r>
            <a:rPr lang="en-GB" sz="1100" i="1" kern="1200" dirty="0" err="1" smtClean="0"/>
            <a:t>lis</a:t>
          </a:r>
          <a:r>
            <a:rPr lang="en-GB" sz="1100" i="1" kern="1200" dirty="0" smtClean="0"/>
            <a:t> </a:t>
          </a:r>
          <a:r>
            <a:rPr lang="en-GB" sz="1100" i="1" kern="1200" dirty="0" err="1" smtClean="0"/>
            <a:t>Pendens</a:t>
          </a:r>
          <a:r>
            <a:rPr lang="en-GB" sz="1100" i="1" kern="1200" dirty="0" smtClean="0"/>
            <a:t> (</a:t>
          </a:r>
          <a:r>
            <a:rPr lang="nl-BE" sz="1100" kern="1200" dirty="0" smtClean="0"/>
            <a:t>exclusief gekozen rechter mag oordelen over bevoegdheid, andere gerechten moeten aanhouden).</a:t>
          </a:r>
          <a:r>
            <a:rPr lang="en-GB" sz="1100" i="1" kern="1200" dirty="0" smtClean="0"/>
            <a:t> </a:t>
          </a:r>
          <a:endParaRPr lang="en-GB" sz="1100" kern="1200" dirty="0"/>
        </a:p>
      </dsp:txBody>
      <dsp:txXfrm>
        <a:off x="351801" y="1103470"/>
        <a:ext cx="2702248" cy="868620"/>
      </dsp:txXfrm>
    </dsp:sp>
    <dsp:sp modelId="{C74B3777-8F5C-448F-AB92-351F35A2196B}">
      <dsp:nvSpPr>
        <dsp:cNvPr id="0" name=""/>
        <dsp:cNvSpPr/>
      </dsp:nvSpPr>
      <dsp:spPr>
        <a:xfrm>
          <a:off x="649554" y="2152893"/>
          <a:ext cx="3680808" cy="92266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err="1" smtClean="0"/>
            <a:t>Nederlandse</a:t>
          </a:r>
          <a:r>
            <a:rPr lang="en-GB" sz="1100" kern="1200" dirty="0" smtClean="0"/>
            <a:t> </a:t>
          </a:r>
          <a:r>
            <a:rPr lang="en-GB" sz="1100" kern="1200" dirty="0" err="1" smtClean="0"/>
            <a:t>rechter</a:t>
          </a:r>
          <a:r>
            <a:rPr lang="en-GB" sz="1100" kern="1200" dirty="0" smtClean="0"/>
            <a:t> </a:t>
          </a:r>
          <a:r>
            <a:rPr lang="en-GB" sz="1100" kern="1200" dirty="0" err="1" smtClean="0"/>
            <a:t>kan</a:t>
          </a:r>
          <a:r>
            <a:rPr lang="en-GB" sz="1100" kern="1200" dirty="0" smtClean="0"/>
            <a:t> over </a:t>
          </a:r>
          <a:r>
            <a:rPr lang="en-GB" sz="1100" kern="1200" dirty="0" err="1" smtClean="0"/>
            <a:t>zaak</a:t>
          </a:r>
          <a:r>
            <a:rPr lang="en-GB" sz="1100" kern="1200" dirty="0" smtClean="0"/>
            <a:t> </a:t>
          </a:r>
          <a:r>
            <a:rPr lang="en-GB" sz="1100" kern="1200" dirty="0" err="1" smtClean="0"/>
            <a:t>oordelen</a:t>
          </a:r>
          <a:r>
            <a:rPr lang="en-GB" sz="1100" kern="1200" dirty="0" smtClean="0"/>
            <a:t>.</a:t>
          </a:r>
          <a:endParaRPr lang="en-GB" sz="1100" kern="1200" dirty="0"/>
        </a:p>
      </dsp:txBody>
      <dsp:txXfrm>
        <a:off x="676578" y="2179917"/>
        <a:ext cx="2702248" cy="868620"/>
      </dsp:txXfrm>
    </dsp:sp>
    <dsp:sp modelId="{B56EE2EF-1521-4DD0-BCBB-8F182AC3EBF6}">
      <dsp:nvSpPr>
        <dsp:cNvPr id="0" name=""/>
        <dsp:cNvSpPr/>
      </dsp:nvSpPr>
      <dsp:spPr>
        <a:xfrm>
          <a:off x="3081073" y="699690"/>
          <a:ext cx="599734" cy="59973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216013" y="699690"/>
        <a:ext cx="329854" cy="451300"/>
      </dsp:txXfrm>
    </dsp:sp>
    <dsp:sp modelId="{5266CAF8-E8F1-4315-9E86-BE238B6BB927}">
      <dsp:nvSpPr>
        <dsp:cNvPr id="0" name=""/>
        <dsp:cNvSpPr/>
      </dsp:nvSpPr>
      <dsp:spPr>
        <a:xfrm>
          <a:off x="3405851" y="1769985"/>
          <a:ext cx="599734" cy="59973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540791" y="1769985"/>
        <a:ext cx="329854" cy="4513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CA51F-D13B-4FB8-BCFB-29912D292C4C}">
      <dsp:nvSpPr>
        <dsp:cNvPr id="0" name=""/>
        <dsp:cNvSpPr/>
      </dsp:nvSpPr>
      <dsp:spPr>
        <a:xfrm>
          <a:off x="198659" y="0"/>
          <a:ext cx="2749017" cy="3024187"/>
        </a:xfrm>
        <a:prstGeom prst="triangl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22D881-E851-494C-A71B-D6619DC6D3E1}">
      <dsp:nvSpPr>
        <dsp:cNvPr id="0" name=""/>
        <dsp:cNvSpPr/>
      </dsp:nvSpPr>
      <dsp:spPr>
        <a:xfrm>
          <a:off x="376161" y="307723"/>
          <a:ext cx="2488447" cy="936430"/>
        </a:xfrm>
        <a:prstGeom prst="roundRect">
          <a:avLst/>
        </a:prstGeom>
        <a:solidFill>
          <a:schemeClr val="accent3">
            <a:lumMod val="75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err="1" smtClean="0"/>
            <a:t>Vervoerverdragen</a:t>
          </a:r>
          <a:endParaRPr lang="en-GB" sz="1100" kern="1200" dirty="0" smtClean="0"/>
        </a:p>
        <a:p>
          <a:pPr lvl="0" algn="ctr" defTabSz="488950">
            <a:lnSpc>
              <a:spcPct val="90000"/>
            </a:lnSpc>
            <a:spcBef>
              <a:spcPct val="0"/>
            </a:spcBef>
            <a:spcAft>
              <a:spcPct val="35000"/>
            </a:spcAft>
          </a:pPr>
          <a:r>
            <a:rPr lang="en-GB" sz="1100" kern="1200" dirty="0" smtClean="0"/>
            <a:t>met </a:t>
          </a:r>
          <a:r>
            <a:rPr lang="en-GB" sz="1100" kern="1200" dirty="0" err="1" smtClean="0"/>
            <a:t>inbegrip</a:t>
          </a:r>
          <a:r>
            <a:rPr lang="en-GB" sz="1100" kern="1200" dirty="0" smtClean="0"/>
            <a:t> van </a:t>
          </a:r>
          <a:r>
            <a:rPr lang="en-GB" sz="1100" kern="1200" dirty="0" err="1" smtClean="0"/>
            <a:t>procedureregels</a:t>
          </a:r>
          <a:endParaRPr lang="en-GB" sz="1100" kern="1200" dirty="0"/>
        </a:p>
      </dsp:txBody>
      <dsp:txXfrm>
        <a:off x="421874" y="353436"/>
        <a:ext cx="2397021" cy="845004"/>
      </dsp:txXfrm>
    </dsp:sp>
    <dsp:sp modelId="{47F14606-AC8E-4705-A377-BB41582C3033}">
      <dsp:nvSpPr>
        <dsp:cNvPr id="0" name=""/>
        <dsp:cNvSpPr/>
      </dsp:nvSpPr>
      <dsp:spPr>
        <a:xfrm>
          <a:off x="612893" y="1322243"/>
          <a:ext cx="2019032" cy="725814"/>
        </a:xfrm>
        <a:prstGeom prst="roundRect">
          <a:avLst/>
        </a:prstGeom>
        <a:solidFill>
          <a:schemeClr val="accent5">
            <a:lumMod val="40000"/>
            <a:lumOff val="6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smtClean="0"/>
            <a:t>EEX(</a:t>
          </a:r>
          <a:r>
            <a:rPr lang="en-GB" sz="1100" kern="1200" dirty="0" err="1" smtClean="0"/>
            <a:t>Bis</a:t>
          </a:r>
          <a:r>
            <a:rPr lang="en-GB" sz="1100" kern="1200" dirty="0" smtClean="0"/>
            <a:t>)-</a:t>
          </a:r>
          <a:r>
            <a:rPr lang="en-GB" sz="1100" kern="1200" dirty="0" smtClean="0"/>
            <a:t>Vo (</a:t>
          </a:r>
          <a:r>
            <a:rPr lang="en-GB" sz="1100" kern="1200" dirty="0" err="1" smtClean="0"/>
            <a:t>enkel</a:t>
          </a:r>
          <a:r>
            <a:rPr lang="en-GB" sz="1100" kern="1200" dirty="0" smtClean="0"/>
            <a:t> </a:t>
          </a:r>
          <a:r>
            <a:rPr lang="en-GB" sz="1100" kern="1200" dirty="0" err="1" smtClean="0"/>
            <a:t>voor</a:t>
          </a:r>
          <a:r>
            <a:rPr lang="en-GB" sz="1100" kern="1200" dirty="0" smtClean="0"/>
            <a:t> </a:t>
          </a:r>
          <a:r>
            <a:rPr lang="en-GB" sz="1100" kern="1200" dirty="0" err="1" smtClean="0"/>
            <a:t>niet-geregelde</a:t>
          </a:r>
          <a:r>
            <a:rPr lang="en-GB" sz="1100" kern="1200" dirty="0" smtClean="0"/>
            <a:t> </a:t>
          </a:r>
          <a:r>
            <a:rPr lang="en-GB" sz="1100" kern="1200" dirty="0" err="1" smtClean="0"/>
            <a:t>onderwerpen</a:t>
          </a:r>
          <a:r>
            <a:rPr lang="en-GB" sz="1100" kern="1200" dirty="0" smtClean="0"/>
            <a:t> en TNT/AXA </a:t>
          </a:r>
          <a:endParaRPr lang="en-GB" sz="1100" kern="1200" dirty="0"/>
        </a:p>
      </dsp:txBody>
      <dsp:txXfrm>
        <a:off x="648324" y="1357674"/>
        <a:ext cx="1948170" cy="654952"/>
      </dsp:txXfrm>
    </dsp:sp>
    <dsp:sp modelId="{86A38455-C0B7-48F3-9646-8086280272CF}">
      <dsp:nvSpPr>
        <dsp:cNvPr id="0" name=""/>
        <dsp:cNvSpPr/>
      </dsp:nvSpPr>
      <dsp:spPr>
        <a:xfrm>
          <a:off x="449040" y="2173046"/>
          <a:ext cx="2374808" cy="579502"/>
        </a:xfrm>
        <a:prstGeom prst="roundRect">
          <a:avLst/>
        </a:prstGeom>
        <a:solidFill>
          <a:schemeClr val="accent5">
            <a:lumMod val="40000"/>
            <a:lumOff val="60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err="1" smtClean="0"/>
            <a:t>Nationaal</a:t>
          </a:r>
          <a:r>
            <a:rPr lang="en-GB" sz="1100" kern="1200" dirty="0" smtClean="0"/>
            <a:t> </a:t>
          </a:r>
          <a:r>
            <a:rPr lang="en-GB" sz="1100" kern="1200" dirty="0" err="1" smtClean="0"/>
            <a:t>recht</a:t>
          </a:r>
          <a:r>
            <a:rPr lang="en-GB" sz="1100" kern="1200" dirty="0" smtClean="0"/>
            <a:t> (</a:t>
          </a:r>
          <a:r>
            <a:rPr lang="en-GB" sz="1100" kern="1200" dirty="0" err="1" smtClean="0"/>
            <a:t>enkel</a:t>
          </a:r>
          <a:r>
            <a:rPr lang="en-GB" sz="1100" kern="1200" dirty="0" smtClean="0"/>
            <a:t> </a:t>
          </a:r>
          <a:r>
            <a:rPr lang="en-GB" sz="1100" kern="1200" dirty="0" err="1" smtClean="0"/>
            <a:t>voor</a:t>
          </a:r>
          <a:r>
            <a:rPr lang="en-GB" sz="1100" kern="1200" dirty="0" smtClean="0"/>
            <a:t> </a:t>
          </a:r>
          <a:r>
            <a:rPr lang="en-GB" sz="1100" kern="1200" dirty="0" err="1" smtClean="0"/>
            <a:t>niet</a:t>
          </a:r>
          <a:r>
            <a:rPr lang="en-GB" sz="1100" kern="1200" dirty="0" smtClean="0"/>
            <a:t> </a:t>
          </a:r>
          <a:r>
            <a:rPr lang="en-GB" sz="1100" kern="1200" dirty="0" err="1" smtClean="0"/>
            <a:t>geregelde</a:t>
          </a:r>
          <a:r>
            <a:rPr lang="en-GB" sz="1100" kern="1200" dirty="0" smtClean="0"/>
            <a:t> </a:t>
          </a:r>
          <a:r>
            <a:rPr lang="en-GB" sz="1100" kern="1200" dirty="0" err="1" smtClean="0"/>
            <a:t>onderwerpen</a:t>
          </a:r>
          <a:r>
            <a:rPr lang="en-GB" sz="1100" kern="1200" dirty="0" smtClean="0"/>
            <a:t>) </a:t>
          </a:r>
          <a:endParaRPr lang="en-GB" sz="1100" kern="1200" dirty="0"/>
        </a:p>
      </dsp:txBody>
      <dsp:txXfrm>
        <a:off x="477329" y="2201335"/>
        <a:ext cx="2318230" cy="5229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CA51F-D13B-4FB8-BCFB-29912D292C4C}">
      <dsp:nvSpPr>
        <dsp:cNvPr id="0" name=""/>
        <dsp:cNvSpPr/>
      </dsp:nvSpPr>
      <dsp:spPr>
        <a:xfrm>
          <a:off x="1468882" y="0"/>
          <a:ext cx="2621198" cy="2621198"/>
        </a:xfrm>
        <a:prstGeom prst="triangl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22D881-E851-494C-A71B-D6619DC6D3E1}">
      <dsp:nvSpPr>
        <dsp:cNvPr id="0" name=""/>
        <dsp:cNvSpPr/>
      </dsp:nvSpPr>
      <dsp:spPr>
        <a:xfrm>
          <a:off x="1445584" y="227029"/>
          <a:ext cx="3333937" cy="620486"/>
        </a:xfrm>
        <a:prstGeom prst="roundRect">
          <a:avLst/>
        </a:prstGeom>
        <a:solidFill>
          <a:srgbClr val="C0000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err="1" smtClean="0"/>
            <a:t>Procedureregels</a:t>
          </a:r>
          <a:r>
            <a:rPr lang="en-GB" sz="1000" kern="1200" dirty="0" smtClean="0"/>
            <a:t> </a:t>
          </a:r>
          <a:r>
            <a:rPr lang="en-GB" sz="1000" kern="1200" dirty="0" err="1" smtClean="0"/>
            <a:t>Vervoerverdragen</a:t>
          </a:r>
          <a:endParaRPr lang="en-GB" sz="1000" kern="1200" dirty="0" smtClean="0"/>
        </a:p>
      </dsp:txBody>
      <dsp:txXfrm>
        <a:off x="1475874" y="257319"/>
        <a:ext cx="3273357" cy="559906"/>
      </dsp:txXfrm>
    </dsp:sp>
    <dsp:sp modelId="{47F14606-AC8E-4705-A377-BB41582C3033}">
      <dsp:nvSpPr>
        <dsp:cNvPr id="0" name=""/>
        <dsp:cNvSpPr/>
      </dsp:nvSpPr>
      <dsp:spPr>
        <a:xfrm>
          <a:off x="1406687" y="1005738"/>
          <a:ext cx="3320954" cy="620486"/>
        </a:xfrm>
        <a:prstGeom prst="roundRect">
          <a:avLst/>
        </a:prstGeom>
        <a:solidFill>
          <a:srgbClr val="00B05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smtClean="0"/>
            <a:t>EEX(</a:t>
          </a:r>
          <a:r>
            <a:rPr lang="en-GB" sz="1000" kern="1200" dirty="0" err="1" smtClean="0"/>
            <a:t>Bis</a:t>
          </a:r>
          <a:r>
            <a:rPr lang="en-GB" sz="1000" kern="1200" dirty="0" smtClean="0"/>
            <a:t>)-Vo</a:t>
          </a:r>
          <a:endParaRPr lang="en-GB" sz="1000" kern="1200" dirty="0"/>
        </a:p>
      </dsp:txBody>
      <dsp:txXfrm>
        <a:off x="1436977" y="1036028"/>
        <a:ext cx="3260374" cy="559906"/>
      </dsp:txXfrm>
    </dsp:sp>
    <dsp:sp modelId="{86A38455-C0B7-48F3-9646-8086280272CF}">
      <dsp:nvSpPr>
        <dsp:cNvPr id="0" name=""/>
        <dsp:cNvSpPr/>
      </dsp:nvSpPr>
      <dsp:spPr>
        <a:xfrm>
          <a:off x="874784" y="1668370"/>
          <a:ext cx="4702412" cy="620486"/>
        </a:xfrm>
        <a:prstGeom prst="roundRect">
          <a:avLst/>
        </a:prstGeom>
        <a:solidFill>
          <a:srgbClr val="00B05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b="1" kern="1200" dirty="0" err="1" smtClean="0"/>
            <a:t>Nationaal</a:t>
          </a:r>
          <a:r>
            <a:rPr lang="en-GB" sz="1000" b="1" kern="1200" dirty="0" smtClean="0"/>
            <a:t> </a:t>
          </a:r>
          <a:r>
            <a:rPr lang="en-GB" sz="1000" b="1" kern="1200" dirty="0" err="1" smtClean="0"/>
            <a:t>recht</a:t>
          </a:r>
          <a:endParaRPr lang="en-GB" sz="1000" b="1" kern="1200" dirty="0" smtClean="0"/>
        </a:p>
        <a:p>
          <a:pPr lvl="0" algn="ctr" defTabSz="444500">
            <a:lnSpc>
              <a:spcPct val="90000"/>
            </a:lnSpc>
            <a:spcBef>
              <a:spcPct val="0"/>
            </a:spcBef>
            <a:spcAft>
              <a:spcPct val="35000"/>
            </a:spcAft>
          </a:pPr>
          <a:r>
            <a:rPr lang="en-GB" sz="1000" b="1" kern="1200" dirty="0" err="1" smtClean="0"/>
            <a:t>Uitbreiding</a:t>
          </a:r>
          <a:r>
            <a:rPr lang="en-GB" sz="1000" b="1" kern="1200" dirty="0" smtClean="0"/>
            <a:t> </a:t>
          </a:r>
          <a:r>
            <a:rPr lang="en-GB" sz="1000" b="1" kern="1200" dirty="0" err="1" smtClean="0"/>
            <a:t>toepasselijkheid</a:t>
          </a:r>
          <a:r>
            <a:rPr lang="en-GB" sz="1000" b="1" kern="1200" dirty="0" smtClean="0"/>
            <a:t> tot national </a:t>
          </a:r>
          <a:r>
            <a:rPr lang="en-GB" sz="1000" b="1" kern="1200" dirty="0" err="1" smtClean="0"/>
            <a:t>vervoer</a:t>
          </a:r>
          <a:r>
            <a:rPr lang="en-GB" sz="1000" b="1" kern="1200" dirty="0" smtClean="0"/>
            <a:t> (</a:t>
          </a:r>
          <a:r>
            <a:rPr lang="en-GB" sz="1000" b="1" kern="1200" dirty="0" err="1" smtClean="0"/>
            <a:t>zie</a:t>
          </a:r>
          <a:r>
            <a:rPr lang="en-GB" sz="1000" b="1" kern="1200" dirty="0" smtClean="0"/>
            <a:t> </a:t>
          </a:r>
          <a:r>
            <a:rPr lang="en-GB" sz="1000" b="1" kern="1200" dirty="0" err="1" smtClean="0"/>
            <a:t>bv</a:t>
          </a:r>
          <a:r>
            <a:rPr lang="en-GB" sz="1000" b="1" kern="1200" dirty="0" smtClean="0"/>
            <a:t>. </a:t>
          </a:r>
          <a:r>
            <a:rPr lang="en-GB" sz="1000" b="1" kern="1200" dirty="0" err="1" smtClean="0"/>
            <a:t>Belgische</a:t>
          </a:r>
          <a:r>
            <a:rPr lang="en-GB" sz="1000" b="1" kern="1200" dirty="0" smtClean="0"/>
            <a:t> </a:t>
          </a:r>
          <a:r>
            <a:rPr lang="en-GB" sz="1000" b="1" kern="1200" dirty="0" err="1" smtClean="0"/>
            <a:t>weg</a:t>
          </a:r>
          <a:r>
            <a:rPr lang="en-GB" sz="1000" b="1" kern="1200" dirty="0" smtClean="0"/>
            <a:t>-, spoor- en </a:t>
          </a:r>
          <a:r>
            <a:rPr lang="en-GB" sz="1000" b="1" kern="1200" dirty="0" err="1" smtClean="0"/>
            <a:t>luchtvervoerrecht</a:t>
          </a:r>
          <a:r>
            <a:rPr lang="en-GB" sz="1000" b="1" kern="1200" dirty="0" smtClean="0"/>
            <a:t>)</a:t>
          </a:r>
          <a:endParaRPr lang="en-GB" sz="1000" b="1" kern="1200" dirty="0"/>
        </a:p>
      </dsp:txBody>
      <dsp:txXfrm>
        <a:off x="905074" y="1698660"/>
        <a:ext cx="4641832" cy="5599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CA51F-D13B-4FB8-BCFB-29912D292C4C}">
      <dsp:nvSpPr>
        <dsp:cNvPr id="0" name=""/>
        <dsp:cNvSpPr/>
      </dsp:nvSpPr>
      <dsp:spPr>
        <a:xfrm>
          <a:off x="1856861" y="0"/>
          <a:ext cx="2575802" cy="2575802"/>
        </a:xfrm>
        <a:prstGeom prst="triangl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22D881-E851-494C-A71B-D6619DC6D3E1}">
      <dsp:nvSpPr>
        <dsp:cNvPr id="0" name=""/>
        <dsp:cNvSpPr/>
      </dsp:nvSpPr>
      <dsp:spPr>
        <a:xfrm>
          <a:off x="2075310" y="291389"/>
          <a:ext cx="2645850" cy="609740"/>
        </a:xfrm>
        <a:prstGeom prst="roundRect">
          <a:avLst/>
        </a:prstGeom>
        <a:solidFill>
          <a:srgbClr val="FFC00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err="1" smtClean="0"/>
            <a:t>Vervoerverdragen</a:t>
          </a:r>
          <a:r>
            <a:rPr lang="en-GB" sz="1000" kern="1200" dirty="0" smtClean="0"/>
            <a:t> (met </a:t>
          </a:r>
          <a:r>
            <a:rPr lang="en-GB" sz="1000" kern="1200" dirty="0" err="1" smtClean="0"/>
            <a:t>inbegrip</a:t>
          </a:r>
          <a:r>
            <a:rPr lang="en-GB" sz="1000" kern="1200" dirty="0" smtClean="0"/>
            <a:t> van </a:t>
          </a:r>
          <a:r>
            <a:rPr lang="en-GB" sz="1000" kern="1200" dirty="0" err="1" smtClean="0"/>
            <a:t>procedureregels</a:t>
          </a:r>
          <a:r>
            <a:rPr lang="en-GB" sz="1000" kern="1200" dirty="0" smtClean="0"/>
            <a:t>)</a:t>
          </a:r>
          <a:endParaRPr lang="en-GB" sz="1000" kern="1200" dirty="0"/>
        </a:p>
      </dsp:txBody>
      <dsp:txXfrm>
        <a:off x="2105075" y="321154"/>
        <a:ext cx="2586320" cy="550210"/>
      </dsp:txXfrm>
    </dsp:sp>
    <dsp:sp modelId="{47F14606-AC8E-4705-A377-BB41582C3033}">
      <dsp:nvSpPr>
        <dsp:cNvPr id="0" name=""/>
        <dsp:cNvSpPr/>
      </dsp:nvSpPr>
      <dsp:spPr>
        <a:xfrm>
          <a:off x="1934177" y="1000238"/>
          <a:ext cx="2697736" cy="609740"/>
        </a:xfrm>
        <a:prstGeom prst="roundRect">
          <a:avLst/>
        </a:prstGeom>
        <a:solidFill>
          <a:srgbClr val="FFC00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smtClean="0"/>
            <a:t>EEX(</a:t>
          </a:r>
          <a:r>
            <a:rPr lang="en-GB" sz="1000" kern="1200" dirty="0" err="1" smtClean="0"/>
            <a:t>bis</a:t>
          </a:r>
          <a:r>
            <a:rPr lang="en-GB" sz="1000" kern="1200" dirty="0" smtClean="0"/>
            <a:t>)-Vo </a:t>
          </a:r>
          <a:endParaRPr lang="en-GB" sz="1000" kern="1200" dirty="0"/>
        </a:p>
      </dsp:txBody>
      <dsp:txXfrm>
        <a:off x="1963942" y="1030003"/>
        <a:ext cx="2638206" cy="550210"/>
      </dsp:txXfrm>
    </dsp:sp>
    <dsp:sp modelId="{86A38455-C0B7-48F3-9646-8086280272CF}">
      <dsp:nvSpPr>
        <dsp:cNvPr id="0" name=""/>
        <dsp:cNvSpPr/>
      </dsp:nvSpPr>
      <dsp:spPr>
        <a:xfrm>
          <a:off x="1447818" y="1652735"/>
          <a:ext cx="3652138" cy="609740"/>
        </a:xfrm>
        <a:prstGeom prst="roundRect">
          <a:avLst/>
        </a:prstGeom>
        <a:solidFill>
          <a:srgbClr val="FFC00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err="1" smtClean="0"/>
            <a:t>Nationaal</a:t>
          </a:r>
          <a:r>
            <a:rPr lang="en-GB" sz="1000" kern="1200" dirty="0" smtClean="0"/>
            <a:t> </a:t>
          </a:r>
          <a:r>
            <a:rPr lang="en-GB" sz="1000" kern="1200" dirty="0" err="1" smtClean="0"/>
            <a:t>recht</a:t>
          </a:r>
          <a:r>
            <a:rPr lang="en-GB" sz="1000" kern="1200" dirty="0" smtClean="0"/>
            <a:t> Nederland en </a:t>
          </a:r>
          <a:r>
            <a:rPr lang="en-GB" sz="1000" kern="1200" dirty="0" err="1" smtClean="0"/>
            <a:t>Duitsland</a:t>
          </a:r>
          <a:r>
            <a:rPr lang="en-GB" sz="1000" kern="1200" dirty="0" smtClean="0"/>
            <a:t>:</a:t>
          </a:r>
        </a:p>
        <a:p>
          <a:pPr lvl="0" algn="ctr" defTabSz="444500">
            <a:lnSpc>
              <a:spcPct val="90000"/>
            </a:lnSpc>
            <a:spcBef>
              <a:spcPct val="0"/>
            </a:spcBef>
            <a:spcAft>
              <a:spcPct val="35000"/>
            </a:spcAft>
          </a:pPr>
          <a:r>
            <a:rPr lang="en-GB" sz="1000" kern="1200" dirty="0" err="1" smtClean="0"/>
            <a:t>Toepasselijkheid</a:t>
          </a:r>
          <a:r>
            <a:rPr lang="en-GB" sz="1000" kern="1200" dirty="0" smtClean="0"/>
            <a:t> </a:t>
          </a:r>
          <a:r>
            <a:rPr lang="en-GB" sz="1000" kern="1200" dirty="0" err="1" smtClean="0"/>
            <a:t>Verdragsrechtelijk</a:t>
          </a:r>
          <a:r>
            <a:rPr lang="en-GB" sz="1000" kern="1200" dirty="0" smtClean="0"/>
            <a:t> regime </a:t>
          </a:r>
          <a:r>
            <a:rPr lang="en-GB" sz="1000" kern="1200" dirty="0" err="1" smtClean="0"/>
            <a:t>bij</a:t>
          </a:r>
          <a:r>
            <a:rPr lang="en-GB" sz="1000" kern="1200" dirty="0" smtClean="0"/>
            <a:t> </a:t>
          </a:r>
          <a:r>
            <a:rPr lang="en-GB" sz="1000" kern="1200" dirty="0" err="1" smtClean="0"/>
            <a:t>Selbsteintritt</a:t>
          </a:r>
          <a:r>
            <a:rPr lang="en-GB" sz="1000" kern="1200" dirty="0" smtClean="0"/>
            <a:t> (maar </a:t>
          </a:r>
          <a:r>
            <a:rPr lang="en-GB" sz="1000" kern="1200" dirty="0" err="1" smtClean="0"/>
            <a:t>enkel</a:t>
          </a:r>
          <a:r>
            <a:rPr lang="en-GB" sz="1000" kern="1200" dirty="0" smtClean="0"/>
            <a:t> </a:t>
          </a:r>
          <a:r>
            <a:rPr lang="en-GB" sz="1000" kern="1200" dirty="0" err="1" smtClean="0"/>
            <a:t>als</a:t>
          </a:r>
          <a:r>
            <a:rPr lang="en-GB" sz="1000" kern="1200" dirty="0" smtClean="0"/>
            <a:t> </a:t>
          </a:r>
          <a:r>
            <a:rPr lang="en-GB" sz="1000" kern="1200" dirty="0" err="1" smtClean="0"/>
            <a:t>Verdrag</a:t>
          </a:r>
          <a:r>
            <a:rPr lang="en-GB" sz="1000" kern="1200" dirty="0" smtClean="0"/>
            <a:t> </a:t>
          </a:r>
          <a:r>
            <a:rPr lang="en-GB" sz="1000" kern="1200" dirty="0" err="1" smtClean="0"/>
            <a:t>niet</a:t>
          </a:r>
          <a:r>
            <a:rPr lang="en-GB" sz="1000" kern="1200" dirty="0" smtClean="0"/>
            <a:t> </a:t>
          </a:r>
          <a:r>
            <a:rPr lang="en-GB" sz="1000" kern="1200" dirty="0" err="1" smtClean="0"/>
            <a:t>automatisch</a:t>
          </a:r>
          <a:r>
            <a:rPr lang="en-GB" sz="1000" kern="1200" dirty="0" smtClean="0"/>
            <a:t> van </a:t>
          </a:r>
          <a:r>
            <a:rPr lang="en-GB" sz="1000" kern="1200" dirty="0" err="1" smtClean="0"/>
            <a:t>toepassing</a:t>
          </a:r>
          <a:r>
            <a:rPr lang="en-GB" sz="1000" kern="1200" dirty="0" smtClean="0"/>
            <a:t>)</a:t>
          </a:r>
          <a:endParaRPr lang="en-GB" sz="1000" kern="1200" dirty="0"/>
        </a:p>
      </dsp:txBody>
      <dsp:txXfrm>
        <a:off x="1477583" y="1682500"/>
        <a:ext cx="3592608" cy="5502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CE3398-2FCA-4FA8-B967-393D07CD6A72}">
      <dsp:nvSpPr>
        <dsp:cNvPr id="0" name=""/>
        <dsp:cNvSpPr/>
      </dsp:nvSpPr>
      <dsp:spPr>
        <a:xfrm>
          <a:off x="5506" y="89954"/>
          <a:ext cx="1645684" cy="987410"/>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err="1" smtClean="0"/>
            <a:t>Rechtstreekse</a:t>
          </a:r>
          <a:r>
            <a:rPr lang="en-GB" sz="1300" kern="1200" dirty="0" smtClean="0"/>
            <a:t> </a:t>
          </a:r>
          <a:r>
            <a:rPr lang="en-GB" sz="1300" kern="1200" dirty="0" err="1" smtClean="0"/>
            <a:t>toepasselijkheid</a:t>
          </a:r>
          <a:r>
            <a:rPr lang="en-GB" sz="1300" kern="1200" dirty="0" smtClean="0"/>
            <a:t> </a:t>
          </a:r>
          <a:r>
            <a:rPr lang="en-GB" sz="1300" kern="1200" dirty="0" err="1" smtClean="0"/>
            <a:t>Verdrag</a:t>
          </a:r>
          <a:r>
            <a:rPr lang="en-GB" sz="1300" kern="1200" dirty="0" smtClean="0"/>
            <a:t>?</a:t>
          </a:r>
          <a:endParaRPr lang="en-GB" sz="1300" kern="1200" dirty="0"/>
        </a:p>
      </dsp:txBody>
      <dsp:txXfrm>
        <a:off x="34426" y="118874"/>
        <a:ext cx="1587844" cy="929570"/>
      </dsp:txXfrm>
    </dsp:sp>
    <dsp:sp modelId="{78E803CE-538F-4BAE-B0B5-743A93EC1C7B}">
      <dsp:nvSpPr>
        <dsp:cNvPr id="0" name=""/>
        <dsp:cNvSpPr/>
      </dsp:nvSpPr>
      <dsp:spPr>
        <a:xfrm>
          <a:off x="1725040" y="379594"/>
          <a:ext cx="530322" cy="408129"/>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GB" sz="1000" kern="1200" dirty="0" smtClean="0"/>
            <a:t>Nee</a:t>
          </a:r>
          <a:endParaRPr lang="en-GB" sz="1000" kern="1200" dirty="0"/>
        </a:p>
      </dsp:txBody>
      <dsp:txXfrm>
        <a:off x="1725040" y="461220"/>
        <a:ext cx="407883" cy="244877"/>
      </dsp:txXfrm>
    </dsp:sp>
    <dsp:sp modelId="{734F46F5-D6CF-42D1-A760-087158E2868B}">
      <dsp:nvSpPr>
        <dsp:cNvPr id="0" name=""/>
        <dsp:cNvSpPr/>
      </dsp:nvSpPr>
      <dsp:spPr>
        <a:xfrm>
          <a:off x="2309464" y="89954"/>
          <a:ext cx="1645684" cy="987410"/>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err="1" smtClean="0"/>
            <a:t>Bevoegdheid</a:t>
          </a:r>
          <a:r>
            <a:rPr lang="en-GB" sz="1300" kern="1200" dirty="0" smtClean="0"/>
            <a:t> </a:t>
          </a:r>
          <a:r>
            <a:rPr lang="en-GB" sz="1300" kern="1200" dirty="0" err="1" smtClean="0"/>
            <a:t>ingevolg</a:t>
          </a:r>
          <a:r>
            <a:rPr lang="en-GB" sz="1300" kern="1200" dirty="0" smtClean="0"/>
            <a:t> EEX(</a:t>
          </a:r>
          <a:r>
            <a:rPr lang="en-GB" sz="1300" kern="1200" dirty="0" err="1" smtClean="0"/>
            <a:t>bis</a:t>
          </a:r>
          <a:r>
            <a:rPr lang="en-GB" sz="1300" kern="1200" dirty="0" smtClean="0"/>
            <a:t>)</a:t>
          </a:r>
          <a:endParaRPr lang="en-GB" sz="1300" kern="1200" dirty="0"/>
        </a:p>
      </dsp:txBody>
      <dsp:txXfrm>
        <a:off x="2338384" y="118874"/>
        <a:ext cx="1587844" cy="929570"/>
      </dsp:txXfrm>
    </dsp:sp>
    <dsp:sp modelId="{E4C86CDA-3CEF-4285-AE93-C897B3FFAFD3}">
      <dsp:nvSpPr>
        <dsp:cNvPr id="0" name=""/>
        <dsp:cNvSpPr/>
      </dsp:nvSpPr>
      <dsp:spPr>
        <a:xfrm>
          <a:off x="4119717" y="379594"/>
          <a:ext cx="348885" cy="408129"/>
        </a:xfrm>
        <a:prstGeom prst="rightArrow">
          <a:avLst>
            <a:gd name="adj1" fmla="val 60000"/>
            <a:gd name="adj2" fmla="val 50000"/>
          </a:avLst>
        </a:prstGeom>
        <a:solidFill>
          <a:srgbClr val="00B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GB" sz="1000" kern="1200" dirty="0" err="1" smtClean="0"/>
            <a:t>Ja</a:t>
          </a:r>
          <a:endParaRPr lang="en-GB" sz="1000" kern="1200" dirty="0"/>
        </a:p>
      </dsp:txBody>
      <dsp:txXfrm>
        <a:off x="4119717" y="461220"/>
        <a:ext cx="244220" cy="244877"/>
      </dsp:txXfrm>
    </dsp:sp>
    <dsp:sp modelId="{50EA2D5B-2D74-461B-BCCD-AC160262E0B8}">
      <dsp:nvSpPr>
        <dsp:cNvPr id="0" name=""/>
        <dsp:cNvSpPr/>
      </dsp:nvSpPr>
      <dsp:spPr>
        <a:xfrm>
          <a:off x="4613422" y="89954"/>
          <a:ext cx="1645684" cy="987410"/>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err="1" smtClean="0"/>
            <a:t>Toepasselijkheid</a:t>
          </a:r>
          <a:r>
            <a:rPr lang="en-GB" sz="1300" kern="1200" dirty="0" smtClean="0"/>
            <a:t> </a:t>
          </a:r>
          <a:r>
            <a:rPr lang="en-GB" sz="1300" kern="1200" dirty="0" err="1" smtClean="0"/>
            <a:t>Verdragsrechtelijke</a:t>
          </a:r>
          <a:r>
            <a:rPr lang="en-GB" sz="1300" kern="1200" dirty="0" smtClean="0"/>
            <a:t> regime </a:t>
          </a:r>
          <a:endParaRPr lang="en-GB" sz="1300" kern="1200" dirty="0"/>
        </a:p>
      </dsp:txBody>
      <dsp:txXfrm>
        <a:off x="4642342" y="118874"/>
        <a:ext cx="1587844" cy="9295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CA51F-D13B-4FB8-BCFB-29912D292C4C}">
      <dsp:nvSpPr>
        <dsp:cNvPr id="0" name=""/>
        <dsp:cNvSpPr/>
      </dsp:nvSpPr>
      <dsp:spPr>
        <a:xfrm>
          <a:off x="2765819" y="0"/>
          <a:ext cx="2575802" cy="2575802"/>
        </a:xfrm>
        <a:prstGeom prst="triangl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22D881-E851-494C-A71B-D6619DC6D3E1}">
      <dsp:nvSpPr>
        <dsp:cNvPr id="0" name=""/>
        <dsp:cNvSpPr/>
      </dsp:nvSpPr>
      <dsp:spPr>
        <a:xfrm>
          <a:off x="4740482" y="408348"/>
          <a:ext cx="1351438" cy="321124"/>
        </a:xfrm>
        <a:prstGeom prst="roundRect">
          <a:avLst/>
        </a:prstGeom>
        <a:solidFill>
          <a:srgbClr val="C0000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err="1" smtClean="0">
              <a:solidFill>
                <a:schemeClr val="bg1"/>
              </a:solidFill>
            </a:rPr>
            <a:t>Procedureregels</a:t>
          </a:r>
          <a:r>
            <a:rPr lang="en-GB" sz="1000" kern="1200" dirty="0" smtClean="0">
              <a:solidFill>
                <a:schemeClr val="bg1"/>
              </a:solidFill>
            </a:rPr>
            <a:t> CMR</a:t>
          </a:r>
          <a:endParaRPr lang="en-GB" sz="1000" kern="1200" dirty="0">
            <a:solidFill>
              <a:schemeClr val="bg1"/>
            </a:solidFill>
          </a:endParaRPr>
        </a:p>
      </dsp:txBody>
      <dsp:txXfrm>
        <a:off x="4756158" y="424024"/>
        <a:ext cx="1320086" cy="289772"/>
      </dsp:txXfrm>
    </dsp:sp>
    <dsp:sp modelId="{5A8C55EF-866A-4D7B-ACE6-35AE1858EA10}">
      <dsp:nvSpPr>
        <dsp:cNvPr id="0" name=""/>
        <dsp:cNvSpPr/>
      </dsp:nvSpPr>
      <dsp:spPr>
        <a:xfrm>
          <a:off x="1912545" y="386316"/>
          <a:ext cx="1390298" cy="344614"/>
        </a:xfrm>
        <a:prstGeom prst="roundRect">
          <a:avLst/>
        </a:prstGeom>
        <a:solidFill>
          <a:schemeClr val="accent3">
            <a:lumMod val="50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err="1" smtClean="0">
              <a:solidFill>
                <a:schemeClr val="bg1"/>
              </a:solidFill>
            </a:rPr>
            <a:t>Procedureregels</a:t>
          </a:r>
          <a:r>
            <a:rPr lang="en-GB" sz="1000" kern="1200" dirty="0" smtClean="0">
              <a:solidFill>
                <a:schemeClr val="bg1"/>
              </a:solidFill>
            </a:rPr>
            <a:t> CMR</a:t>
          </a:r>
          <a:endParaRPr lang="en-GB" sz="1000" kern="1200" dirty="0">
            <a:solidFill>
              <a:schemeClr val="bg1"/>
            </a:solidFill>
          </a:endParaRPr>
        </a:p>
      </dsp:txBody>
      <dsp:txXfrm>
        <a:off x="1929368" y="403139"/>
        <a:ext cx="1356652" cy="310968"/>
      </dsp:txXfrm>
    </dsp:sp>
    <dsp:sp modelId="{9DF6335D-4160-44E4-B8C2-0A4339B13A4E}">
      <dsp:nvSpPr>
        <dsp:cNvPr id="0" name=""/>
        <dsp:cNvSpPr/>
      </dsp:nvSpPr>
      <dsp:spPr>
        <a:xfrm>
          <a:off x="3416769" y="389535"/>
          <a:ext cx="1210866" cy="344614"/>
        </a:xfrm>
        <a:prstGeom prst="roundRect">
          <a:avLst/>
        </a:prstGeom>
        <a:solidFill>
          <a:schemeClr val="accent3">
            <a:lumMod val="50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err="1" smtClean="0">
              <a:solidFill>
                <a:schemeClr val="bg1"/>
              </a:solidFill>
            </a:rPr>
            <a:t>Materi</a:t>
          </a:r>
          <a:r>
            <a:rPr lang="en-GB" sz="1000" kern="1200" dirty="0" err="1" smtClean="0">
              <a:solidFill>
                <a:schemeClr val="bg1"/>
              </a:solidFill>
              <a:latin typeface="Museo Sans 500" panose="02000000000000000000" pitchFamily="50" charset="0"/>
            </a:rPr>
            <a:t>ë</a:t>
          </a:r>
          <a:r>
            <a:rPr lang="en-GB" sz="1000" kern="1200" dirty="0" err="1" smtClean="0">
              <a:solidFill>
                <a:schemeClr val="bg1"/>
              </a:solidFill>
            </a:rPr>
            <a:t>le</a:t>
          </a:r>
          <a:r>
            <a:rPr lang="en-GB" sz="1000" kern="1200" dirty="0" smtClean="0">
              <a:solidFill>
                <a:schemeClr val="bg1"/>
              </a:solidFill>
            </a:rPr>
            <a:t> </a:t>
          </a:r>
          <a:br>
            <a:rPr lang="en-GB" sz="1000" kern="1200" dirty="0" smtClean="0">
              <a:solidFill>
                <a:schemeClr val="bg1"/>
              </a:solidFill>
            </a:rPr>
          </a:br>
          <a:r>
            <a:rPr lang="en-GB" sz="1000" kern="1200" dirty="0" err="1" smtClean="0">
              <a:solidFill>
                <a:schemeClr val="bg1"/>
              </a:solidFill>
            </a:rPr>
            <a:t>bepalingen</a:t>
          </a:r>
          <a:r>
            <a:rPr lang="en-GB" sz="1000" kern="1200" dirty="0" smtClean="0">
              <a:solidFill>
                <a:schemeClr val="bg1"/>
              </a:solidFill>
            </a:rPr>
            <a:t> CMR</a:t>
          </a:r>
          <a:endParaRPr lang="en-GB" sz="1000" kern="1200" dirty="0">
            <a:solidFill>
              <a:schemeClr val="bg1"/>
            </a:solidFill>
          </a:endParaRPr>
        </a:p>
      </dsp:txBody>
      <dsp:txXfrm>
        <a:off x="3433592" y="406358"/>
        <a:ext cx="1177220" cy="310968"/>
      </dsp:txXfrm>
    </dsp:sp>
    <dsp:sp modelId="{47F14606-AC8E-4705-A377-BB41582C3033}">
      <dsp:nvSpPr>
        <dsp:cNvPr id="0" name=""/>
        <dsp:cNvSpPr/>
      </dsp:nvSpPr>
      <dsp:spPr>
        <a:xfrm>
          <a:off x="4372025" y="1277352"/>
          <a:ext cx="1827735" cy="344614"/>
        </a:xfrm>
        <a:prstGeom prst="roundRect">
          <a:avLst/>
        </a:prstGeom>
        <a:solidFill>
          <a:schemeClr val="accent3">
            <a:lumMod val="50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smtClean="0">
              <a:solidFill>
                <a:schemeClr val="bg1"/>
              </a:solidFill>
            </a:rPr>
            <a:t>EEX(</a:t>
          </a:r>
          <a:r>
            <a:rPr lang="en-GB" sz="1100" kern="1200" dirty="0" err="1" smtClean="0">
              <a:solidFill>
                <a:schemeClr val="bg1"/>
              </a:solidFill>
            </a:rPr>
            <a:t>Bis</a:t>
          </a:r>
          <a:r>
            <a:rPr lang="en-GB" sz="1100" kern="1200" dirty="0" smtClean="0">
              <a:solidFill>
                <a:schemeClr val="bg1"/>
              </a:solidFill>
            </a:rPr>
            <a:t>)-</a:t>
          </a:r>
          <a:r>
            <a:rPr lang="en-GB" sz="1100" kern="1200" dirty="0" smtClean="0">
              <a:solidFill>
                <a:schemeClr val="bg1"/>
              </a:solidFill>
            </a:rPr>
            <a:t>Vo</a:t>
          </a:r>
          <a:endParaRPr lang="en-GB" sz="1100" kern="1200" dirty="0">
            <a:solidFill>
              <a:schemeClr val="bg1"/>
            </a:solidFill>
          </a:endParaRPr>
        </a:p>
      </dsp:txBody>
      <dsp:txXfrm>
        <a:off x="4388848" y="1294175"/>
        <a:ext cx="1794089" cy="310968"/>
      </dsp:txXfrm>
    </dsp:sp>
    <dsp:sp modelId="{F593F856-E8CB-4A50-A957-EEE0E7453E98}">
      <dsp:nvSpPr>
        <dsp:cNvPr id="0" name=""/>
        <dsp:cNvSpPr/>
      </dsp:nvSpPr>
      <dsp:spPr>
        <a:xfrm>
          <a:off x="1575883" y="1234193"/>
          <a:ext cx="2368072" cy="344614"/>
        </a:xfrm>
        <a:prstGeom prst="roundRect">
          <a:avLst/>
        </a:prstGeom>
        <a:solidFill>
          <a:schemeClr val="accent5">
            <a:lumMod val="40000"/>
            <a:lumOff val="60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smtClean="0"/>
            <a:t>EEX(</a:t>
          </a:r>
          <a:r>
            <a:rPr lang="en-GB" sz="1100" kern="1200" dirty="0" err="1" smtClean="0"/>
            <a:t>Bis</a:t>
          </a:r>
          <a:r>
            <a:rPr lang="en-GB" sz="1100" kern="1200" dirty="0" smtClean="0"/>
            <a:t>)-</a:t>
          </a:r>
          <a:r>
            <a:rPr lang="en-GB" sz="1100" kern="1200" dirty="0" smtClean="0"/>
            <a:t>Vo (</a:t>
          </a:r>
          <a:r>
            <a:rPr lang="en-GB" sz="1100" kern="1200" dirty="0" err="1" smtClean="0"/>
            <a:t>beperkt</a:t>
          </a:r>
          <a:r>
            <a:rPr lang="en-GB" sz="1100" kern="1200" dirty="0" smtClean="0"/>
            <a:t> tot </a:t>
          </a:r>
          <a:r>
            <a:rPr lang="en-GB" sz="1100" kern="1200" dirty="0" err="1" smtClean="0"/>
            <a:t>niet</a:t>
          </a:r>
          <a:r>
            <a:rPr lang="en-GB" sz="1100" kern="1200" dirty="0" smtClean="0"/>
            <a:t> </a:t>
          </a:r>
          <a:r>
            <a:rPr lang="en-GB" sz="1100" kern="1200" dirty="0" err="1" smtClean="0"/>
            <a:t>geregelde</a:t>
          </a:r>
          <a:r>
            <a:rPr lang="en-GB" sz="1100" kern="1200" dirty="0" smtClean="0"/>
            <a:t> </a:t>
          </a:r>
          <a:r>
            <a:rPr lang="en-GB" sz="1100" kern="1200" dirty="0" err="1" smtClean="0"/>
            <a:t>vragen</a:t>
          </a:r>
          <a:r>
            <a:rPr lang="en-GB" sz="1100" kern="1200" dirty="0" smtClean="0"/>
            <a:t> en TNT/AXA) </a:t>
          </a:r>
          <a:endParaRPr lang="en-GB" sz="1100" kern="1200" dirty="0"/>
        </a:p>
      </dsp:txBody>
      <dsp:txXfrm>
        <a:off x="1592706" y="1251016"/>
        <a:ext cx="2334426" cy="310968"/>
      </dsp:txXfrm>
    </dsp:sp>
    <dsp:sp modelId="{86A38455-C0B7-48F3-9646-8086280272CF}">
      <dsp:nvSpPr>
        <dsp:cNvPr id="0" name=""/>
        <dsp:cNvSpPr/>
      </dsp:nvSpPr>
      <dsp:spPr>
        <a:xfrm>
          <a:off x="3473536" y="1956213"/>
          <a:ext cx="3803559" cy="344614"/>
        </a:xfrm>
        <a:prstGeom prst="roundRect">
          <a:avLst/>
        </a:prstGeom>
        <a:solidFill>
          <a:srgbClr val="00B05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GB" sz="800" kern="1200" dirty="0" err="1" smtClean="0"/>
            <a:t>Nationaal</a:t>
          </a:r>
          <a:r>
            <a:rPr lang="en-GB" sz="800" kern="1200" dirty="0" smtClean="0"/>
            <a:t> </a:t>
          </a:r>
          <a:r>
            <a:rPr lang="en-GB" sz="800" kern="1200" dirty="0" err="1" smtClean="0"/>
            <a:t>recht</a:t>
          </a:r>
          <a:endParaRPr lang="en-GB" sz="800" kern="1200" dirty="0" smtClean="0"/>
        </a:p>
        <a:p>
          <a:pPr lvl="0" algn="ctr" defTabSz="355600">
            <a:lnSpc>
              <a:spcPct val="90000"/>
            </a:lnSpc>
            <a:spcBef>
              <a:spcPct val="0"/>
            </a:spcBef>
            <a:spcAft>
              <a:spcPct val="35000"/>
            </a:spcAft>
          </a:pPr>
          <a:r>
            <a:rPr lang="en-GB" sz="800" kern="1200" dirty="0" err="1" smtClean="0"/>
            <a:t>Toepasselijkheid</a:t>
          </a:r>
          <a:r>
            <a:rPr lang="en-GB" sz="800" kern="1200" dirty="0" smtClean="0"/>
            <a:t> </a:t>
          </a:r>
          <a:r>
            <a:rPr lang="en-GB" sz="800" kern="1200" dirty="0" err="1" smtClean="0"/>
            <a:t>materiële</a:t>
          </a:r>
          <a:r>
            <a:rPr lang="en-GB" sz="800" kern="1200" dirty="0" smtClean="0"/>
            <a:t> </a:t>
          </a:r>
          <a:r>
            <a:rPr lang="en-GB" sz="800" kern="1200" dirty="0" err="1" smtClean="0"/>
            <a:t>bepalingen</a:t>
          </a:r>
          <a:r>
            <a:rPr lang="en-GB" sz="800" kern="1200" dirty="0" smtClean="0"/>
            <a:t> CMR </a:t>
          </a:r>
          <a:r>
            <a:rPr lang="en-GB" sz="800" kern="1200" dirty="0" smtClean="0"/>
            <a:t>op </a:t>
          </a:r>
          <a:r>
            <a:rPr lang="en-GB" sz="800" kern="1200" dirty="0" err="1" smtClean="0"/>
            <a:t>multimodaal</a:t>
          </a:r>
          <a:r>
            <a:rPr lang="en-GB" sz="800" kern="1200" dirty="0" smtClean="0"/>
            <a:t> </a:t>
          </a:r>
          <a:r>
            <a:rPr lang="en-GB" sz="800" kern="1200" dirty="0" err="1" smtClean="0"/>
            <a:t>vervoer</a:t>
          </a:r>
          <a:r>
            <a:rPr lang="en-GB" sz="800" kern="1200" dirty="0" smtClean="0"/>
            <a:t> (art. 8:41 </a:t>
          </a:r>
          <a:r>
            <a:rPr lang="en-GB" sz="800" kern="1200" dirty="0" err="1" smtClean="0"/>
            <a:t>e.v</a:t>
          </a:r>
          <a:r>
            <a:rPr lang="en-GB" sz="800" kern="1200" dirty="0" smtClean="0"/>
            <a:t>. en § 452 HGB)</a:t>
          </a:r>
          <a:endParaRPr lang="en-GB" sz="800" kern="1200" dirty="0"/>
        </a:p>
      </dsp:txBody>
      <dsp:txXfrm>
        <a:off x="3490359" y="1973036"/>
        <a:ext cx="3769913" cy="3109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CA51F-D13B-4FB8-BCFB-29912D292C4C}">
      <dsp:nvSpPr>
        <dsp:cNvPr id="0" name=""/>
        <dsp:cNvSpPr/>
      </dsp:nvSpPr>
      <dsp:spPr>
        <a:xfrm>
          <a:off x="2095462" y="0"/>
          <a:ext cx="2575802" cy="2575802"/>
        </a:xfrm>
        <a:prstGeom prst="triangle">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22D881-E851-494C-A71B-D6619DC6D3E1}">
      <dsp:nvSpPr>
        <dsp:cNvPr id="0" name=""/>
        <dsp:cNvSpPr/>
      </dsp:nvSpPr>
      <dsp:spPr>
        <a:xfrm>
          <a:off x="2216635" y="271524"/>
          <a:ext cx="2645850" cy="609740"/>
        </a:xfrm>
        <a:prstGeom prst="roundRect">
          <a:avLst/>
        </a:prstGeom>
        <a:solidFill>
          <a:schemeClr val="accent3">
            <a:lumMod val="75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smtClean="0"/>
            <a:t>Montreal, met </a:t>
          </a:r>
          <a:r>
            <a:rPr lang="en-GB" sz="1000" kern="1200" dirty="0" err="1" smtClean="0"/>
            <a:t>inbegrip</a:t>
          </a:r>
          <a:r>
            <a:rPr lang="en-GB" sz="1000" kern="1200" dirty="0" smtClean="0"/>
            <a:t> van </a:t>
          </a:r>
          <a:r>
            <a:rPr lang="en-GB" sz="1000" kern="1200" dirty="0" err="1" smtClean="0"/>
            <a:t>procedureregels</a:t>
          </a:r>
          <a:endParaRPr lang="en-GB" sz="1000" kern="1200" dirty="0"/>
        </a:p>
      </dsp:txBody>
      <dsp:txXfrm>
        <a:off x="2246400" y="301289"/>
        <a:ext cx="2586320" cy="550210"/>
      </dsp:txXfrm>
    </dsp:sp>
    <dsp:sp modelId="{47F14606-AC8E-4705-A377-BB41582C3033}">
      <dsp:nvSpPr>
        <dsp:cNvPr id="0" name=""/>
        <dsp:cNvSpPr/>
      </dsp:nvSpPr>
      <dsp:spPr>
        <a:xfrm>
          <a:off x="2216627" y="931951"/>
          <a:ext cx="2697736" cy="609740"/>
        </a:xfrm>
        <a:prstGeom prst="roundRect">
          <a:avLst/>
        </a:prstGeom>
        <a:solidFill>
          <a:schemeClr val="accent5">
            <a:lumMod val="40000"/>
            <a:lumOff val="60000"/>
            <a:alpha val="90000"/>
          </a:scheme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smtClean="0"/>
            <a:t>EEX(</a:t>
          </a:r>
          <a:r>
            <a:rPr lang="en-GB" sz="1000" kern="1200" dirty="0" err="1" smtClean="0"/>
            <a:t>Bis</a:t>
          </a:r>
          <a:r>
            <a:rPr lang="en-GB" sz="1000" kern="1200" dirty="0" smtClean="0"/>
            <a:t>)-</a:t>
          </a:r>
          <a:r>
            <a:rPr lang="en-GB" sz="1000" kern="1200" dirty="0" smtClean="0"/>
            <a:t>Vo (</a:t>
          </a:r>
          <a:r>
            <a:rPr lang="en-GB" sz="1000" kern="1200" dirty="0" err="1" smtClean="0"/>
            <a:t>rol</a:t>
          </a:r>
          <a:r>
            <a:rPr lang="en-GB" sz="1000" kern="1200" dirty="0" smtClean="0"/>
            <a:t> </a:t>
          </a:r>
          <a:r>
            <a:rPr lang="en-GB" sz="1000" kern="1200" dirty="0" err="1" smtClean="0"/>
            <a:t>beperkt</a:t>
          </a:r>
          <a:r>
            <a:rPr lang="en-GB" sz="1000" kern="1200" dirty="0" smtClean="0"/>
            <a:t> tot </a:t>
          </a:r>
          <a:r>
            <a:rPr lang="en-GB" sz="1000" kern="1200" dirty="0" err="1" smtClean="0"/>
            <a:t>niet</a:t>
          </a:r>
          <a:r>
            <a:rPr lang="en-GB" sz="1000" kern="1200" dirty="0" smtClean="0"/>
            <a:t> </a:t>
          </a:r>
          <a:r>
            <a:rPr lang="en-GB" sz="1000" kern="1200" dirty="0" err="1" smtClean="0"/>
            <a:t>geregelde</a:t>
          </a:r>
          <a:r>
            <a:rPr lang="en-GB" sz="1000" kern="1200" dirty="0" smtClean="0"/>
            <a:t> </a:t>
          </a:r>
          <a:r>
            <a:rPr lang="en-GB" sz="1000" kern="1200" dirty="0" err="1" smtClean="0"/>
            <a:t>vragen</a:t>
          </a:r>
          <a:r>
            <a:rPr lang="en-GB" sz="1000" kern="1200" dirty="0" smtClean="0"/>
            <a:t>+ TNT/AXA)</a:t>
          </a:r>
          <a:endParaRPr lang="en-GB" sz="1000" kern="1200" dirty="0"/>
        </a:p>
      </dsp:txBody>
      <dsp:txXfrm>
        <a:off x="2246392" y="961716"/>
        <a:ext cx="2638206" cy="550210"/>
      </dsp:txXfrm>
    </dsp:sp>
    <dsp:sp modelId="{86A38455-C0B7-48F3-9646-8086280272CF}">
      <dsp:nvSpPr>
        <dsp:cNvPr id="0" name=""/>
        <dsp:cNvSpPr/>
      </dsp:nvSpPr>
      <dsp:spPr>
        <a:xfrm>
          <a:off x="2236015" y="1682761"/>
          <a:ext cx="2684911" cy="609740"/>
        </a:xfrm>
        <a:prstGeom prst="roundRect">
          <a:avLst/>
        </a:prstGeom>
        <a:solidFill>
          <a:srgbClr val="FF0000">
            <a:alpha val="90000"/>
          </a:srgbClr>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err="1" smtClean="0"/>
            <a:t>Nationaal</a:t>
          </a:r>
          <a:r>
            <a:rPr lang="en-GB" sz="1000" kern="1200" dirty="0" smtClean="0"/>
            <a:t> </a:t>
          </a:r>
          <a:r>
            <a:rPr lang="en-GB" sz="1000" kern="1200" dirty="0" err="1" smtClean="0"/>
            <a:t>recht</a:t>
          </a:r>
          <a:r>
            <a:rPr lang="en-GB" sz="1000" kern="1200" dirty="0" smtClean="0"/>
            <a:t> </a:t>
          </a:r>
          <a:endParaRPr lang="en-GB" sz="1000" kern="1200" dirty="0" smtClean="0"/>
        </a:p>
        <a:p>
          <a:pPr lvl="0" algn="ctr" defTabSz="444500">
            <a:lnSpc>
              <a:spcPct val="90000"/>
            </a:lnSpc>
            <a:spcBef>
              <a:spcPct val="0"/>
            </a:spcBef>
            <a:spcAft>
              <a:spcPct val="35000"/>
            </a:spcAft>
          </a:pPr>
          <a:r>
            <a:rPr lang="en-GB" sz="1000" kern="1200" dirty="0" smtClean="0"/>
            <a:t> </a:t>
          </a:r>
          <a:r>
            <a:rPr lang="en-GB" sz="1000" kern="1200" dirty="0" smtClean="0"/>
            <a:t>(art. 8:41 </a:t>
          </a:r>
          <a:r>
            <a:rPr lang="en-GB" sz="1000" kern="1200" dirty="0" err="1" smtClean="0"/>
            <a:t>e.v</a:t>
          </a:r>
          <a:r>
            <a:rPr lang="en-GB" sz="1000" kern="1200" dirty="0" smtClean="0"/>
            <a:t>. en § 452 HGB</a:t>
          </a:r>
          <a:r>
            <a:rPr lang="en-GB" sz="1000" kern="1200" dirty="0" smtClean="0"/>
            <a:t>) </a:t>
          </a:r>
          <a:r>
            <a:rPr lang="en-GB" sz="1000" kern="1200" dirty="0" err="1" smtClean="0"/>
            <a:t>niet</a:t>
          </a:r>
          <a:r>
            <a:rPr lang="en-GB" sz="1000" kern="1200" dirty="0" smtClean="0"/>
            <a:t> </a:t>
          </a:r>
          <a:r>
            <a:rPr lang="en-GB" sz="1000" kern="1200" dirty="0" err="1" smtClean="0"/>
            <a:t>toepasselijk</a:t>
          </a:r>
          <a:r>
            <a:rPr lang="en-GB" sz="1000" kern="1200" dirty="0" smtClean="0"/>
            <a:t>: art. 94 GW.</a:t>
          </a:r>
          <a:endParaRPr lang="en-GB" sz="1000" kern="1200" dirty="0"/>
        </a:p>
      </dsp:txBody>
      <dsp:txXfrm>
        <a:off x="2265780" y="1712526"/>
        <a:ext cx="2625381" cy="55021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E1719-E549-4E21-BB4C-42D2349C248C}">
      <dsp:nvSpPr>
        <dsp:cNvPr id="0" name=""/>
        <dsp:cNvSpPr/>
      </dsp:nvSpPr>
      <dsp:spPr>
        <a:xfrm>
          <a:off x="0" y="0"/>
          <a:ext cx="3667069" cy="90725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GB" sz="1600" b="0" i="0" kern="1200" baseline="0" dirty="0" smtClean="0"/>
            <a:t>CMR </a:t>
          </a:r>
          <a:r>
            <a:rPr lang="en-GB" sz="1600" b="0" i="0" kern="1200" baseline="0" dirty="0" err="1" smtClean="0"/>
            <a:t>toepasselijk</a:t>
          </a:r>
          <a:r>
            <a:rPr lang="en-GB" sz="1600" b="0" i="0" kern="1200" baseline="0" dirty="0" smtClean="0"/>
            <a:t> op </a:t>
          </a:r>
          <a:r>
            <a:rPr lang="en-GB" sz="1600" b="0" i="0" kern="1200" baseline="0" dirty="0" err="1" smtClean="0"/>
            <a:t>multimodale</a:t>
          </a:r>
          <a:r>
            <a:rPr lang="en-GB" sz="1600" b="0" i="0" kern="1200" baseline="0" dirty="0" smtClean="0"/>
            <a:t> </a:t>
          </a:r>
          <a:r>
            <a:rPr lang="en-GB" sz="1600" b="0" i="0" kern="1200" baseline="0" dirty="0" err="1" smtClean="0"/>
            <a:t>overeenkomsten</a:t>
          </a:r>
          <a:r>
            <a:rPr lang="en-GB" sz="1600" b="0" i="0" kern="1200" baseline="0" dirty="0" smtClean="0"/>
            <a:t> </a:t>
          </a:r>
          <a:endParaRPr lang="en-GB" sz="1600" kern="1200" dirty="0"/>
        </a:p>
      </dsp:txBody>
      <dsp:txXfrm>
        <a:off x="26573" y="26573"/>
        <a:ext cx="2688067" cy="854110"/>
      </dsp:txXfrm>
    </dsp:sp>
    <dsp:sp modelId="{0AFAE1CE-2FFB-4E3A-8B6B-29D972DD7AAC}">
      <dsp:nvSpPr>
        <dsp:cNvPr id="0" name=""/>
        <dsp:cNvSpPr/>
      </dsp:nvSpPr>
      <dsp:spPr>
        <a:xfrm>
          <a:off x="323564" y="1058465"/>
          <a:ext cx="3667069" cy="90725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kern="1200" dirty="0" smtClean="0"/>
            <a:t>Art. 31 </a:t>
          </a:r>
          <a:r>
            <a:rPr lang="en-GB" sz="1600" kern="1200" dirty="0" err="1" smtClean="0"/>
            <a:t>toepasselijk</a:t>
          </a:r>
          <a:r>
            <a:rPr lang="en-GB" sz="1600" kern="1200" dirty="0" smtClean="0"/>
            <a:t> </a:t>
          </a:r>
          <a:r>
            <a:rPr lang="en-GB" sz="1600" kern="1200" dirty="0" smtClean="0">
              <a:sym typeface="Wingdings" panose="05000000000000000000" pitchFamily="2" charset="2"/>
            </a:rPr>
            <a:t> </a:t>
          </a:r>
          <a:r>
            <a:rPr lang="en-GB" sz="1600" kern="1200" dirty="0" err="1" smtClean="0">
              <a:sym typeface="Wingdings" panose="05000000000000000000" pitchFamily="2" charset="2"/>
            </a:rPr>
            <a:t>exclusieve</a:t>
          </a:r>
          <a:r>
            <a:rPr lang="en-GB" sz="1600" kern="1200" dirty="0" smtClean="0">
              <a:sym typeface="Wingdings" panose="05000000000000000000" pitchFamily="2" charset="2"/>
            </a:rPr>
            <a:t> </a:t>
          </a:r>
          <a:r>
            <a:rPr lang="en-GB" sz="1600" kern="1200" dirty="0" err="1" smtClean="0">
              <a:sym typeface="Wingdings" panose="05000000000000000000" pitchFamily="2" charset="2"/>
            </a:rPr>
            <a:t>forumclausule</a:t>
          </a:r>
          <a:r>
            <a:rPr lang="en-GB" sz="1600" kern="1200" dirty="0" smtClean="0">
              <a:sym typeface="Wingdings" panose="05000000000000000000" pitchFamily="2" charset="2"/>
            </a:rPr>
            <a:t> </a:t>
          </a:r>
          <a:r>
            <a:rPr lang="en-GB" sz="1600" kern="1200" dirty="0" err="1" smtClean="0">
              <a:sym typeface="Wingdings" panose="05000000000000000000" pitchFamily="2" charset="2"/>
            </a:rPr>
            <a:t>niet</a:t>
          </a:r>
          <a:r>
            <a:rPr lang="en-GB" sz="1600" kern="1200" dirty="0" smtClean="0">
              <a:sym typeface="Wingdings" panose="05000000000000000000" pitchFamily="2" charset="2"/>
            </a:rPr>
            <a:t> </a:t>
          </a:r>
          <a:r>
            <a:rPr lang="en-GB" sz="1600" kern="1200" dirty="0" err="1" smtClean="0">
              <a:sym typeface="Wingdings" panose="05000000000000000000" pitchFamily="2" charset="2"/>
            </a:rPr>
            <a:t>geldig</a:t>
          </a:r>
          <a:r>
            <a:rPr lang="en-GB" sz="1600" kern="1200" dirty="0" smtClean="0">
              <a:sym typeface="Wingdings" panose="05000000000000000000" pitchFamily="2" charset="2"/>
            </a:rPr>
            <a:t> (</a:t>
          </a:r>
          <a:r>
            <a:rPr lang="en-GB" sz="1600" kern="1200" dirty="0" smtClean="0">
              <a:latin typeface="Museo Sans 500" panose="02000000000000000000" pitchFamily="50" charset="0"/>
              <a:sym typeface="Wingdings" panose="05000000000000000000" pitchFamily="2" charset="2"/>
            </a:rPr>
            <a:t>~ art. 41)</a:t>
          </a:r>
          <a:endParaRPr lang="en-GB" sz="1600" kern="1200" dirty="0"/>
        </a:p>
      </dsp:txBody>
      <dsp:txXfrm>
        <a:off x="350137" y="1085038"/>
        <a:ext cx="2700641" cy="854110"/>
      </dsp:txXfrm>
    </dsp:sp>
    <dsp:sp modelId="{92BD0B4B-E04B-4853-B062-38024984DCB3}">
      <dsp:nvSpPr>
        <dsp:cNvPr id="0" name=""/>
        <dsp:cNvSpPr/>
      </dsp:nvSpPr>
      <dsp:spPr>
        <a:xfrm>
          <a:off x="647129" y="2116931"/>
          <a:ext cx="3667069" cy="907256"/>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GB" sz="1600" kern="1200" dirty="0" err="1" smtClean="0"/>
            <a:t>Belgische</a:t>
          </a:r>
          <a:r>
            <a:rPr lang="en-GB" sz="1600" kern="1200" dirty="0" smtClean="0"/>
            <a:t>/ </a:t>
          </a:r>
          <a:r>
            <a:rPr lang="en-GB" sz="1600" kern="1200" dirty="0" err="1" smtClean="0"/>
            <a:t>Engelse</a:t>
          </a:r>
          <a:r>
            <a:rPr lang="en-GB" sz="1600" kern="1200" dirty="0" smtClean="0"/>
            <a:t> </a:t>
          </a:r>
          <a:r>
            <a:rPr lang="en-GB" sz="1600" kern="1200" dirty="0" err="1" smtClean="0"/>
            <a:t>rechter</a:t>
          </a:r>
          <a:r>
            <a:rPr lang="en-GB" sz="1600" kern="1200" dirty="0" smtClean="0"/>
            <a:t> </a:t>
          </a:r>
          <a:r>
            <a:rPr lang="en-GB" sz="1600" kern="1200" dirty="0" err="1" smtClean="0"/>
            <a:t>bevoegd</a:t>
          </a:r>
          <a:r>
            <a:rPr lang="en-GB" sz="1600" kern="1200" dirty="0" smtClean="0"/>
            <a:t> </a:t>
          </a:r>
          <a:r>
            <a:rPr lang="en-GB" sz="1600" kern="1200" dirty="0" err="1" smtClean="0"/>
            <a:t>als</a:t>
          </a:r>
          <a:r>
            <a:rPr lang="en-GB" sz="1600" kern="1200" dirty="0" smtClean="0"/>
            <a:t>  1 van </a:t>
          </a:r>
          <a:r>
            <a:rPr lang="en-GB" sz="1600" kern="1200" dirty="0" err="1" smtClean="0"/>
            <a:t>plaatsen</a:t>
          </a:r>
          <a:r>
            <a:rPr lang="en-GB" sz="1600" kern="1200" dirty="0" smtClean="0"/>
            <a:t> </a:t>
          </a:r>
          <a:r>
            <a:rPr lang="en-GB" sz="1600" kern="1200" dirty="0" err="1" smtClean="0"/>
            <a:t>genoemd</a:t>
          </a:r>
          <a:r>
            <a:rPr lang="en-GB" sz="1600" kern="1200" dirty="0" smtClean="0"/>
            <a:t> in </a:t>
          </a:r>
          <a:r>
            <a:rPr lang="en-GB" sz="1600" kern="1200" dirty="0" err="1" smtClean="0"/>
            <a:t>artikel</a:t>
          </a:r>
          <a:r>
            <a:rPr lang="en-GB" sz="1600" kern="1200" dirty="0" smtClean="0"/>
            <a:t> 31.1.</a:t>
          </a:r>
        </a:p>
      </dsp:txBody>
      <dsp:txXfrm>
        <a:off x="673702" y="2143504"/>
        <a:ext cx="2700641" cy="854110"/>
      </dsp:txXfrm>
    </dsp:sp>
    <dsp:sp modelId="{7986E5C5-2F3C-47C2-A225-D03D5DC62F4C}">
      <dsp:nvSpPr>
        <dsp:cNvPr id="0" name=""/>
        <dsp:cNvSpPr/>
      </dsp:nvSpPr>
      <dsp:spPr>
        <a:xfrm>
          <a:off x="3077352" y="688002"/>
          <a:ext cx="589716" cy="5897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210038" y="688002"/>
        <a:ext cx="324344" cy="443761"/>
      </dsp:txXfrm>
    </dsp:sp>
    <dsp:sp modelId="{A44A005C-AD0B-417D-86D7-FCA4A29B91F4}">
      <dsp:nvSpPr>
        <dsp:cNvPr id="0" name=""/>
        <dsp:cNvSpPr/>
      </dsp:nvSpPr>
      <dsp:spPr>
        <a:xfrm>
          <a:off x="3400917" y="1740420"/>
          <a:ext cx="589716" cy="58971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533603" y="1740420"/>
        <a:ext cx="324344" cy="44376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669DD-BF8D-4750-B3C0-1F8D8C9C9FB8}">
      <dsp:nvSpPr>
        <dsp:cNvPr id="0" name=""/>
        <dsp:cNvSpPr/>
      </dsp:nvSpPr>
      <dsp:spPr>
        <a:xfrm>
          <a:off x="0" y="0"/>
          <a:ext cx="3680808" cy="92266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GB" sz="1200" kern="1200" dirty="0" smtClean="0"/>
            <a:t>CMR </a:t>
          </a:r>
          <a:r>
            <a:rPr lang="en-GB" sz="1200" kern="1200" dirty="0" err="1" smtClean="0"/>
            <a:t>niet</a:t>
          </a:r>
          <a:r>
            <a:rPr lang="en-GB" sz="1200" kern="1200" dirty="0" smtClean="0"/>
            <a:t> </a:t>
          </a:r>
          <a:r>
            <a:rPr lang="en-GB" sz="1200" kern="1200" dirty="0" err="1" smtClean="0"/>
            <a:t>toepasselijk</a:t>
          </a:r>
          <a:r>
            <a:rPr lang="en-GB" sz="1200" kern="1200" dirty="0" smtClean="0"/>
            <a:t> op </a:t>
          </a:r>
          <a:r>
            <a:rPr lang="en-GB" sz="1200" kern="1200" dirty="0" err="1" smtClean="0"/>
            <a:t>multimodale</a:t>
          </a:r>
          <a:r>
            <a:rPr lang="en-GB" sz="1200" kern="1200" dirty="0" smtClean="0"/>
            <a:t> </a:t>
          </a:r>
          <a:r>
            <a:rPr lang="en-GB" sz="1200" kern="1200" dirty="0" err="1" smtClean="0"/>
            <a:t>overeenkomsten</a:t>
          </a:r>
          <a:endParaRPr lang="en-GB" sz="1200" kern="1200" dirty="0"/>
        </a:p>
      </dsp:txBody>
      <dsp:txXfrm>
        <a:off x="27024" y="27024"/>
        <a:ext cx="2685177" cy="868620"/>
      </dsp:txXfrm>
    </dsp:sp>
    <dsp:sp modelId="{25AB55F4-F6E7-4B42-A546-B5F4DE49D563}">
      <dsp:nvSpPr>
        <dsp:cNvPr id="0" name=""/>
        <dsp:cNvSpPr/>
      </dsp:nvSpPr>
      <dsp:spPr>
        <a:xfrm>
          <a:off x="324777" y="1076446"/>
          <a:ext cx="3680808" cy="92266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GB" sz="1200" kern="1200" dirty="0" smtClean="0"/>
            <a:t>Art. 25 EEX (</a:t>
          </a:r>
          <a:r>
            <a:rPr lang="en-GB" sz="1200" kern="1200" dirty="0" err="1" smtClean="0"/>
            <a:t>bis</a:t>
          </a:r>
          <a:r>
            <a:rPr lang="en-GB" sz="1200" kern="1200" dirty="0" smtClean="0"/>
            <a:t>)-</a:t>
          </a:r>
          <a:r>
            <a:rPr lang="en-GB" sz="1200" kern="1200" dirty="0" err="1" smtClean="0"/>
            <a:t>Verordening</a:t>
          </a:r>
          <a:r>
            <a:rPr lang="en-GB" sz="1200" kern="1200" dirty="0" smtClean="0"/>
            <a:t> </a:t>
          </a:r>
          <a:r>
            <a:rPr lang="en-GB" sz="1200" kern="1200" dirty="0" err="1" smtClean="0"/>
            <a:t>toepasselijk</a:t>
          </a:r>
          <a:r>
            <a:rPr lang="en-GB" sz="1200" kern="1200" dirty="0" smtClean="0"/>
            <a:t> </a:t>
          </a:r>
          <a:r>
            <a:rPr lang="en-GB" sz="1200" kern="1200" dirty="0" smtClean="0">
              <a:sym typeface="Wingdings" panose="05000000000000000000" pitchFamily="2" charset="2"/>
            </a:rPr>
            <a:t> </a:t>
          </a:r>
          <a:r>
            <a:rPr lang="en-GB" sz="1200" kern="1200" dirty="0" err="1" smtClean="0">
              <a:sym typeface="Wingdings" panose="05000000000000000000" pitchFamily="2" charset="2"/>
            </a:rPr>
            <a:t>exclusieve</a:t>
          </a:r>
          <a:r>
            <a:rPr lang="en-GB" sz="1200" kern="1200" dirty="0" smtClean="0">
              <a:sym typeface="Wingdings" panose="05000000000000000000" pitchFamily="2" charset="2"/>
            </a:rPr>
            <a:t> </a:t>
          </a:r>
          <a:r>
            <a:rPr lang="en-GB" sz="1200" kern="1200" dirty="0" err="1" smtClean="0">
              <a:sym typeface="Wingdings" panose="05000000000000000000" pitchFamily="2" charset="2"/>
            </a:rPr>
            <a:t>forumclausule</a:t>
          </a:r>
          <a:r>
            <a:rPr lang="en-GB" sz="1200" kern="1200" dirty="0" smtClean="0">
              <a:sym typeface="Wingdings" panose="05000000000000000000" pitchFamily="2" charset="2"/>
            </a:rPr>
            <a:t> </a:t>
          </a:r>
          <a:r>
            <a:rPr lang="en-GB" sz="1200" kern="1200" dirty="0" err="1" smtClean="0">
              <a:sym typeface="Wingdings" panose="05000000000000000000" pitchFamily="2" charset="2"/>
            </a:rPr>
            <a:t>geldig</a:t>
          </a:r>
          <a:endParaRPr lang="en-GB" sz="1200" kern="1200" dirty="0"/>
        </a:p>
      </dsp:txBody>
      <dsp:txXfrm>
        <a:off x="351801" y="1103470"/>
        <a:ext cx="2702248" cy="868620"/>
      </dsp:txXfrm>
    </dsp:sp>
    <dsp:sp modelId="{C74B3777-8F5C-448F-AB92-351F35A2196B}">
      <dsp:nvSpPr>
        <dsp:cNvPr id="0" name=""/>
        <dsp:cNvSpPr/>
      </dsp:nvSpPr>
      <dsp:spPr>
        <a:xfrm>
          <a:off x="649554" y="2152893"/>
          <a:ext cx="3680808" cy="92266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GB" sz="1200" kern="1200" dirty="0" err="1" smtClean="0"/>
            <a:t>Nederlandse</a:t>
          </a:r>
          <a:r>
            <a:rPr lang="en-GB" sz="1200" kern="1200" dirty="0" smtClean="0"/>
            <a:t> </a:t>
          </a:r>
          <a:r>
            <a:rPr lang="en-GB" sz="1200" kern="1200" dirty="0" err="1" smtClean="0"/>
            <a:t>rechter</a:t>
          </a:r>
          <a:r>
            <a:rPr lang="en-GB" sz="1200" kern="1200" dirty="0" smtClean="0"/>
            <a:t> </a:t>
          </a:r>
          <a:r>
            <a:rPr lang="en-GB" sz="1200" kern="1200" dirty="0" err="1" smtClean="0"/>
            <a:t>exclusief</a:t>
          </a:r>
          <a:r>
            <a:rPr lang="en-GB" sz="1200" kern="1200" dirty="0" smtClean="0"/>
            <a:t> </a:t>
          </a:r>
          <a:r>
            <a:rPr lang="en-GB" sz="1200" kern="1200" dirty="0" err="1" smtClean="0"/>
            <a:t>bevoegd</a:t>
          </a:r>
          <a:r>
            <a:rPr lang="en-GB" sz="1200" kern="1200" dirty="0" smtClean="0"/>
            <a:t>, die </a:t>
          </a:r>
          <a:r>
            <a:rPr lang="en-GB" sz="1200" kern="1200" dirty="0" err="1" smtClean="0"/>
            <a:t>zal</a:t>
          </a:r>
          <a:r>
            <a:rPr lang="en-GB" sz="1200" kern="1200" dirty="0" smtClean="0"/>
            <a:t> </a:t>
          </a:r>
          <a:r>
            <a:rPr lang="en-GB" sz="1200" kern="1200" dirty="0" err="1" smtClean="0"/>
            <a:t>bij</a:t>
          </a:r>
          <a:r>
            <a:rPr lang="en-GB" sz="1200" kern="1200" dirty="0" smtClean="0"/>
            <a:t> </a:t>
          </a:r>
          <a:r>
            <a:rPr lang="en-GB" sz="1200" kern="1200" dirty="0" err="1" smtClean="0"/>
            <a:t>toepasselijkheid</a:t>
          </a:r>
          <a:r>
            <a:rPr lang="en-GB" sz="1200" kern="1200" dirty="0" smtClean="0"/>
            <a:t> </a:t>
          </a:r>
          <a:r>
            <a:rPr lang="en-GB" sz="1200" kern="1200" dirty="0" err="1" smtClean="0"/>
            <a:t>Nederlands</a:t>
          </a:r>
          <a:r>
            <a:rPr lang="en-GB" sz="1200" kern="1200" dirty="0" smtClean="0"/>
            <a:t> </a:t>
          </a:r>
          <a:r>
            <a:rPr lang="en-GB" sz="1200" kern="1200" dirty="0" err="1" smtClean="0"/>
            <a:t>recht</a:t>
          </a:r>
          <a:r>
            <a:rPr lang="en-GB" sz="1200" kern="1200" dirty="0" smtClean="0"/>
            <a:t> </a:t>
          </a:r>
          <a:r>
            <a:rPr lang="en-GB" sz="1200" kern="1200" dirty="0" err="1" smtClean="0"/>
            <a:t>alsnog</a:t>
          </a:r>
          <a:r>
            <a:rPr lang="en-GB" sz="1200" kern="1200" dirty="0" smtClean="0"/>
            <a:t> CMR-</a:t>
          </a:r>
          <a:r>
            <a:rPr lang="en-GB" sz="1200" kern="1200" dirty="0" err="1" smtClean="0"/>
            <a:t>aansprakelijkheidsregime</a:t>
          </a:r>
          <a:r>
            <a:rPr lang="en-GB" sz="1200" kern="1200" dirty="0" smtClean="0"/>
            <a:t> </a:t>
          </a:r>
          <a:r>
            <a:rPr lang="en-GB" sz="1200" kern="1200" dirty="0" err="1" smtClean="0"/>
            <a:t>toepassen</a:t>
          </a:r>
          <a:endParaRPr lang="en-GB" sz="1200" kern="1200" dirty="0"/>
        </a:p>
      </dsp:txBody>
      <dsp:txXfrm>
        <a:off x="676578" y="2179917"/>
        <a:ext cx="2702248" cy="868620"/>
      </dsp:txXfrm>
    </dsp:sp>
    <dsp:sp modelId="{B56EE2EF-1521-4DD0-BCBB-8F182AC3EBF6}">
      <dsp:nvSpPr>
        <dsp:cNvPr id="0" name=""/>
        <dsp:cNvSpPr/>
      </dsp:nvSpPr>
      <dsp:spPr>
        <a:xfrm>
          <a:off x="3081073" y="699690"/>
          <a:ext cx="599734" cy="59973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216013" y="699690"/>
        <a:ext cx="329854" cy="451300"/>
      </dsp:txXfrm>
    </dsp:sp>
    <dsp:sp modelId="{5266CAF8-E8F1-4315-9E86-BE238B6BB927}">
      <dsp:nvSpPr>
        <dsp:cNvPr id="0" name=""/>
        <dsp:cNvSpPr/>
      </dsp:nvSpPr>
      <dsp:spPr>
        <a:xfrm>
          <a:off x="3405851" y="1769985"/>
          <a:ext cx="599734" cy="599734"/>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GB" sz="2700" kern="1200"/>
        </a:p>
      </dsp:txBody>
      <dsp:txXfrm>
        <a:off x="3540791" y="1769985"/>
        <a:ext cx="329854" cy="4513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E88427-736F-48E5-AB0B-6B2DE6C7E3F9}" type="datetimeFigureOut">
              <a:rPr lang="en-GB" smtClean="0"/>
              <a:pPr/>
              <a:t>08-04-2016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2BB00A-71ED-40C6-A1CF-164C43AE5CE4}" type="slidenum">
              <a:rPr lang="en-GB" smtClean="0"/>
              <a:pPr/>
              <a:t>‹#›</a:t>
            </a:fld>
            <a:endParaRPr lang="en-GB"/>
          </a:p>
        </p:txBody>
      </p:sp>
    </p:spTree>
    <p:extLst>
      <p:ext uri="{BB962C8B-B14F-4D97-AF65-F5344CB8AC3E}">
        <p14:creationId xmlns:p14="http://schemas.microsoft.com/office/powerpoint/2010/main" val="2642473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82BB00A-71ED-40C6-A1CF-164C43AE5CE4}" type="slidenum">
              <a:rPr lang="en-GB" smtClean="0"/>
              <a:pPr/>
              <a:t>1</a:t>
            </a:fld>
            <a:endParaRPr lang="en-GB"/>
          </a:p>
        </p:txBody>
      </p:sp>
    </p:spTree>
    <p:extLst>
      <p:ext uri="{BB962C8B-B14F-4D97-AF65-F5344CB8AC3E}">
        <p14:creationId xmlns:p14="http://schemas.microsoft.com/office/powerpoint/2010/main" val="2010395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491526" y="1260000"/>
            <a:ext cx="6300000" cy="1548000"/>
          </a:xfrm>
        </p:spPr>
        <p:txBody>
          <a:bodyPr/>
          <a:lstStyle>
            <a:lvl1pPr>
              <a:lnSpc>
                <a:spcPts val="3800"/>
              </a:lnSpc>
              <a:defRPr sz="4400" baseline="0">
                <a:solidFill>
                  <a:schemeClr val="bg1"/>
                </a:solidFill>
              </a:defRPr>
            </a:lvl1pPr>
          </a:lstStyle>
          <a:p>
            <a:r>
              <a:rPr lang="en-GB" noProof="0" dirty="0" smtClean="0"/>
              <a:t>Click to edit title</a:t>
            </a:r>
            <a:endParaRPr lang="en-GB" noProof="0" dirty="0"/>
          </a:p>
        </p:txBody>
      </p:sp>
      <p:sp>
        <p:nvSpPr>
          <p:cNvPr id="3" name="Subtitel 2"/>
          <p:cNvSpPr>
            <a:spLocks noGrp="1"/>
          </p:cNvSpPr>
          <p:nvPr>
            <p:ph type="subTitle" idx="1" hasCustomPrompt="1"/>
          </p:nvPr>
        </p:nvSpPr>
        <p:spPr>
          <a:xfrm>
            <a:off x="491526" y="2808000"/>
            <a:ext cx="6300000" cy="810000"/>
          </a:xfrm>
        </p:spPr>
        <p:txBody>
          <a:bodyPr/>
          <a:lstStyle>
            <a:lvl1pPr marL="0" indent="0" algn="l">
              <a:buNone/>
              <a:defRPr b="0" i="0">
                <a:solidFill>
                  <a:schemeClr val="bg1"/>
                </a:solidFill>
                <a:latin typeface="Museo Sans 100"/>
                <a:cs typeface="Museo Sans 1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Click to edit subtitle</a:t>
            </a:r>
            <a:endParaRPr lang="en-GB" noProof="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10973AC-957D-C346-BA56-D82065FA2AEB}" type="datetimeFigureOut">
              <a:rPr lang="nl-NL" smtClean="0"/>
              <a:pPr/>
              <a:t>8-4-2016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C6BC05E-DB9A-EB4A-A776-575FA40369A3}" type="slidenum">
              <a:rPr lang="nl-NL" smtClean="0"/>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Tijdelijke aanduiding voor afbeelding 2"/>
          <p:cNvSpPr>
            <a:spLocks noGrp="1"/>
          </p:cNvSpPr>
          <p:nvPr>
            <p:ph type="pic" idx="1" hasCustomPrompt="1"/>
          </p:nvPr>
        </p:nvSpPr>
        <p:spPr>
          <a:xfrm>
            <a:off x="491525" y="792000"/>
            <a:ext cx="8172000" cy="3418613"/>
          </a:xfrm>
          <a:solidFill>
            <a:schemeClr val="bg1">
              <a:lumMod val="85000"/>
            </a:schemeClr>
          </a:solidFill>
        </p:spPr>
        <p:txBody>
          <a:bodyPr tIns="180000"/>
          <a:lstStyle>
            <a:lvl1pPr marL="0" indent="0" algn="ctr">
              <a:buNone/>
              <a:defRPr sz="16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smtClean="0"/>
              <a:t>Click on the icon to</a:t>
            </a:r>
            <a:br>
              <a:rPr lang="en-GB" noProof="0" dirty="0" smtClean="0"/>
            </a:br>
            <a:r>
              <a:rPr lang="en-GB" noProof="0" dirty="0" smtClean="0"/>
              <a:t>insert a picture</a:t>
            </a:r>
          </a:p>
        </p:txBody>
      </p:sp>
      <p:sp>
        <p:nvSpPr>
          <p:cNvPr id="2" name="Titel 1"/>
          <p:cNvSpPr>
            <a:spLocks noGrp="1"/>
          </p:cNvSpPr>
          <p:nvPr>
            <p:ph type="title" hasCustomPrompt="1"/>
          </p:nvPr>
        </p:nvSpPr>
        <p:spPr>
          <a:xfrm>
            <a:off x="491525" y="396000"/>
            <a:ext cx="8172000" cy="396000"/>
          </a:xfrm>
        </p:spPr>
        <p:txBody>
          <a:bodyPr anchor="t" anchorCtr="0"/>
          <a:lstStyle>
            <a:lvl1pPr algn="l">
              <a:lnSpc>
                <a:spcPts val="2500"/>
              </a:lnSpc>
              <a:defRPr sz="2000" b="1" baseline="0">
                <a:solidFill>
                  <a:schemeClr val="tx1"/>
                </a:solidFill>
                <a:latin typeface="+mj-lt"/>
              </a:defRPr>
            </a:lvl1pPr>
          </a:lstStyle>
          <a:p>
            <a:r>
              <a:rPr lang="en-GB" noProof="0" dirty="0" smtClean="0"/>
              <a:t>Click to edit title</a:t>
            </a:r>
            <a:endParaRPr lang="en-GB" noProof="0" dirty="0"/>
          </a:p>
        </p:txBody>
      </p:sp>
      <p:sp>
        <p:nvSpPr>
          <p:cNvPr id="5" name="Tijdelijke aanduiding voor datum 4"/>
          <p:cNvSpPr>
            <a:spLocks noGrp="1"/>
          </p:cNvSpPr>
          <p:nvPr>
            <p:ph type="dt" sz="half" idx="10"/>
          </p:nvPr>
        </p:nvSpPr>
        <p:spPr/>
        <p:txBody>
          <a:bodyPr/>
          <a:lstStyle/>
          <a:p>
            <a:fld id="{F10973AC-957D-C346-BA56-D82065FA2AEB}" type="datetimeFigureOut">
              <a:rPr lang="nl-NL" smtClean="0"/>
              <a:pPr/>
              <a:t>8-4-2016</a:t>
            </a:fld>
            <a:endParaRPr lang="nl-NL"/>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8C6BC05E-DB9A-EB4A-A776-575FA40369A3}" type="slidenum">
              <a:rPr lang="nl-NL" smtClean="0"/>
              <a:pPr/>
              <a:t>‹#›</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Picture">
    <p:bg>
      <p:bgRef idx="1001">
        <a:schemeClr val="bg1"/>
      </p:bgRef>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491526" y="1260000"/>
            <a:ext cx="6300000" cy="1548000"/>
          </a:xfrm>
        </p:spPr>
        <p:txBody>
          <a:bodyPr/>
          <a:lstStyle>
            <a:lvl1pPr>
              <a:lnSpc>
                <a:spcPts val="3800"/>
              </a:lnSpc>
              <a:defRPr sz="4400" baseline="0">
                <a:solidFill>
                  <a:srgbClr val="FFFFFF"/>
                </a:solidFill>
              </a:defRPr>
            </a:lvl1pPr>
          </a:lstStyle>
          <a:p>
            <a:r>
              <a:rPr lang="en-GB" noProof="0" dirty="0" smtClean="0"/>
              <a:t>Click to edit title</a:t>
            </a:r>
            <a:endParaRPr lang="en-GB" noProof="0" dirty="0"/>
          </a:p>
        </p:txBody>
      </p:sp>
      <p:sp>
        <p:nvSpPr>
          <p:cNvPr id="3" name="Subtitel 2"/>
          <p:cNvSpPr>
            <a:spLocks noGrp="1"/>
          </p:cNvSpPr>
          <p:nvPr>
            <p:ph type="subTitle" idx="1" hasCustomPrompt="1"/>
          </p:nvPr>
        </p:nvSpPr>
        <p:spPr>
          <a:xfrm>
            <a:off x="491526" y="2808000"/>
            <a:ext cx="6300000" cy="810000"/>
          </a:xfrm>
        </p:spPr>
        <p:txBody>
          <a:bodyPr/>
          <a:lstStyle>
            <a:lvl1pPr marL="0" indent="0" algn="l">
              <a:buNone/>
              <a:defRPr b="0" i="0">
                <a:solidFill>
                  <a:srgbClr val="FFFFFF"/>
                </a:solidFill>
                <a:latin typeface="Museo Sans 100"/>
                <a:cs typeface="Museo Sans 1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smtClean="0"/>
              <a:t>Insert a picture and move it backwards </a:t>
            </a:r>
            <a:br>
              <a:rPr lang="en-GB" noProof="0" dirty="0" smtClean="0"/>
            </a:br>
            <a:r>
              <a:rPr lang="en-GB" noProof="0" dirty="0" smtClean="0"/>
              <a:t>with right mouse button &gt; send to back</a:t>
            </a:r>
            <a:endParaRPr lang="en-GB" noProof="0"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91525" y="396000"/>
            <a:ext cx="8172000" cy="576000"/>
          </a:xfrm>
        </p:spPr>
        <p:txBody>
          <a:bodyPr/>
          <a:lstStyle>
            <a:lvl1pPr>
              <a:defRPr/>
            </a:lvl1pPr>
          </a:lstStyle>
          <a:p>
            <a:r>
              <a:rPr lang="en-GB" noProof="0" dirty="0" smtClean="0"/>
              <a:t>Click to edit title</a:t>
            </a:r>
            <a:endParaRPr lang="en-GB" noProof="0" dirty="0"/>
          </a:p>
        </p:txBody>
      </p:sp>
      <p:sp>
        <p:nvSpPr>
          <p:cNvPr id="3" name="Tijdelijke aanduiding voor inhoud 2"/>
          <p:cNvSpPr>
            <a:spLocks noGrp="1"/>
          </p:cNvSpPr>
          <p:nvPr>
            <p:ph idx="1" hasCustomPrompt="1"/>
          </p:nvPr>
        </p:nvSpPr>
        <p:spPr/>
        <p:txBody>
          <a:bodyPr/>
          <a:lstStyle>
            <a:lvl1pPr>
              <a:defRPr baseline="0"/>
            </a:lvl1pPr>
          </a:lstStyle>
          <a:p>
            <a:pPr lvl="0"/>
            <a:r>
              <a:rPr lang="en-GB" noProof="0" dirty="0" smtClean="0"/>
              <a:t>Click to edit text in bullets</a:t>
            </a:r>
          </a:p>
          <a:p>
            <a:pPr lvl="1"/>
            <a:r>
              <a:rPr lang="en-GB" noProof="0" dirty="0" smtClean="0"/>
              <a:t>Second level text</a:t>
            </a:r>
          </a:p>
          <a:p>
            <a:pPr lvl="2"/>
            <a:r>
              <a:rPr lang="en-GB" noProof="0" dirty="0" smtClean="0"/>
              <a:t>Third level text</a:t>
            </a:r>
          </a:p>
          <a:p>
            <a:pPr lvl="3"/>
            <a:r>
              <a:rPr lang="en-GB" noProof="0" dirty="0" smtClean="0"/>
              <a:t>Forth level text</a:t>
            </a:r>
          </a:p>
          <a:p>
            <a:pPr lvl="4"/>
            <a:r>
              <a:rPr lang="en-GB" noProof="0" dirty="0" smtClean="0"/>
              <a:t>Fifth level text</a:t>
            </a:r>
            <a:endParaRPr lang="en-GB" noProof="0" dirty="0"/>
          </a:p>
        </p:txBody>
      </p:sp>
      <p:sp>
        <p:nvSpPr>
          <p:cNvPr id="4" name="Tijdelijke aanduiding voor datum 3"/>
          <p:cNvSpPr>
            <a:spLocks noGrp="1"/>
          </p:cNvSpPr>
          <p:nvPr>
            <p:ph type="dt" sz="half" idx="10"/>
          </p:nvPr>
        </p:nvSpPr>
        <p:spPr/>
        <p:txBody>
          <a:bodyPr/>
          <a:lstStyle/>
          <a:p>
            <a:fld id="{F10973AC-957D-C346-BA56-D82065FA2AEB}" type="datetimeFigureOut">
              <a:rPr lang="nl-NL" smtClean="0"/>
              <a:pPr/>
              <a:t>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C6BC05E-DB9A-EB4A-A776-575FA40369A3}" type="slidenum">
              <a:rPr lang="nl-NL" smtClean="0"/>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2">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en-GB" noProof="0" dirty="0" smtClean="0"/>
              <a:t>Click to edit title</a:t>
            </a:r>
            <a:endParaRPr lang="en-GB" noProof="0" dirty="0"/>
          </a:p>
        </p:txBody>
      </p:sp>
      <p:sp>
        <p:nvSpPr>
          <p:cNvPr id="3" name="Tijdelijke aanduiding voor inhoud 2"/>
          <p:cNvSpPr>
            <a:spLocks noGrp="1"/>
          </p:cNvSpPr>
          <p:nvPr>
            <p:ph idx="1" hasCustomPrompt="1"/>
          </p:nvPr>
        </p:nvSpPr>
        <p:spPr/>
        <p:txBody>
          <a:bodyPr/>
          <a:lstStyle>
            <a:lvl1pPr marL="0" indent="0">
              <a:buFontTx/>
              <a:buNone/>
              <a:defRPr/>
            </a:lvl1pPr>
            <a:lvl2pPr marL="0" indent="0">
              <a:buFontTx/>
              <a:buNone/>
              <a:defRPr/>
            </a:lvl2pPr>
            <a:lvl3pPr marL="0" indent="0">
              <a:buFontTx/>
              <a:buNone/>
              <a:defRPr/>
            </a:lvl3pPr>
            <a:lvl4pPr marL="0" indent="0">
              <a:buFontTx/>
              <a:buNone/>
              <a:defRPr/>
            </a:lvl4pPr>
            <a:lvl5pPr marL="0" indent="0">
              <a:buFontTx/>
              <a:buNone/>
              <a:defRPr baseline="0"/>
            </a:lvl5pPr>
          </a:lstStyle>
          <a:p>
            <a:pPr lvl="0"/>
            <a:r>
              <a:rPr lang="en-GB" noProof="0" dirty="0" smtClean="0"/>
              <a:t>Click to edit text</a:t>
            </a:r>
          </a:p>
          <a:p>
            <a:pPr lvl="1"/>
            <a:r>
              <a:rPr lang="en-GB" noProof="0" dirty="0" smtClean="0"/>
              <a:t>Second level text</a:t>
            </a:r>
          </a:p>
          <a:p>
            <a:pPr lvl="2"/>
            <a:r>
              <a:rPr lang="en-GB" noProof="0" dirty="0" smtClean="0"/>
              <a:t>Third level text</a:t>
            </a:r>
          </a:p>
          <a:p>
            <a:pPr lvl="3"/>
            <a:r>
              <a:rPr lang="en-GB" noProof="0" dirty="0" smtClean="0"/>
              <a:t>Forth level text</a:t>
            </a:r>
          </a:p>
          <a:p>
            <a:pPr lvl="4"/>
            <a:r>
              <a:rPr lang="en-GB" noProof="0" dirty="0" smtClean="0"/>
              <a:t>Fifth level text</a:t>
            </a:r>
            <a:endParaRPr lang="en-GB" noProof="0" dirty="0"/>
          </a:p>
        </p:txBody>
      </p:sp>
      <p:sp>
        <p:nvSpPr>
          <p:cNvPr id="4" name="Tijdelijke aanduiding voor datum 3"/>
          <p:cNvSpPr>
            <a:spLocks noGrp="1"/>
          </p:cNvSpPr>
          <p:nvPr>
            <p:ph type="dt" sz="half" idx="10"/>
          </p:nvPr>
        </p:nvSpPr>
        <p:spPr/>
        <p:txBody>
          <a:bodyPr/>
          <a:lstStyle/>
          <a:p>
            <a:fld id="{F10973AC-957D-C346-BA56-D82065FA2AEB}" type="datetimeFigureOut">
              <a:rPr lang="nl-NL" smtClean="0"/>
              <a:pPr/>
              <a:t>8-4-2016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C6BC05E-DB9A-EB4A-A776-575FA40369A3}" type="slidenum">
              <a:rPr lang="nl-NL" smtClean="0"/>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baseline="0"/>
            </a:lvl1pPr>
          </a:lstStyle>
          <a:p>
            <a:r>
              <a:rPr lang="en-GB" noProof="0" dirty="0" smtClean="0"/>
              <a:t>Click to edit title</a:t>
            </a:r>
            <a:endParaRPr lang="en-GB" noProof="0" dirty="0"/>
          </a:p>
        </p:txBody>
      </p:sp>
      <p:sp>
        <p:nvSpPr>
          <p:cNvPr id="3" name="Tijdelijke aanduiding voor inhoud 2"/>
          <p:cNvSpPr>
            <a:spLocks noGrp="1"/>
          </p:cNvSpPr>
          <p:nvPr>
            <p:ph sz="half" idx="1" hasCustomPrompt="1"/>
          </p:nvPr>
        </p:nvSpPr>
        <p:spPr>
          <a:xfrm>
            <a:off x="493200" y="972000"/>
            <a:ext cx="4014000" cy="33480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noProof="0" dirty="0" smtClean="0"/>
              <a:t>Click to edit text in bullets</a:t>
            </a:r>
          </a:p>
          <a:p>
            <a:pPr lvl="1"/>
            <a:r>
              <a:rPr lang="en-GB" noProof="0" dirty="0" smtClean="0"/>
              <a:t>Second level text</a:t>
            </a:r>
          </a:p>
          <a:p>
            <a:pPr lvl="2"/>
            <a:r>
              <a:rPr lang="en-GB" noProof="0" dirty="0" smtClean="0"/>
              <a:t>Third level text</a:t>
            </a:r>
          </a:p>
          <a:p>
            <a:pPr lvl="3"/>
            <a:r>
              <a:rPr lang="en-GB" noProof="0" dirty="0" smtClean="0"/>
              <a:t>Forth level text</a:t>
            </a:r>
          </a:p>
          <a:p>
            <a:pPr lvl="4"/>
            <a:r>
              <a:rPr lang="en-GB" noProof="0" dirty="0" smtClean="0"/>
              <a:t>Fifth level text</a:t>
            </a:r>
            <a:endParaRPr lang="en-GB" noProof="0" dirty="0"/>
          </a:p>
        </p:txBody>
      </p:sp>
      <p:sp>
        <p:nvSpPr>
          <p:cNvPr id="4" name="Tijdelijke aanduiding voor inhoud 3"/>
          <p:cNvSpPr>
            <a:spLocks noGrp="1"/>
          </p:cNvSpPr>
          <p:nvPr>
            <p:ph sz="half" idx="2" hasCustomPrompt="1"/>
          </p:nvPr>
        </p:nvSpPr>
        <p:spPr>
          <a:xfrm>
            <a:off x="4648201" y="971999"/>
            <a:ext cx="4015325" cy="33480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noProof="0" dirty="0" smtClean="0"/>
              <a:t>Click to edit text in bullets</a:t>
            </a:r>
          </a:p>
          <a:p>
            <a:pPr lvl="1"/>
            <a:r>
              <a:rPr lang="en-GB" noProof="0" dirty="0" smtClean="0"/>
              <a:t>Second level text</a:t>
            </a:r>
          </a:p>
          <a:p>
            <a:pPr lvl="2"/>
            <a:r>
              <a:rPr lang="en-GB" noProof="0" dirty="0" smtClean="0"/>
              <a:t>Third level text</a:t>
            </a:r>
          </a:p>
          <a:p>
            <a:pPr lvl="3"/>
            <a:r>
              <a:rPr lang="en-GB" noProof="0" dirty="0" smtClean="0"/>
              <a:t>Forth level text</a:t>
            </a:r>
          </a:p>
          <a:p>
            <a:pPr lvl="4"/>
            <a:r>
              <a:rPr lang="en-GB" noProof="0" dirty="0" smtClean="0"/>
              <a:t>Fifth level text</a:t>
            </a:r>
            <a:endParaRPr lang="en-GB" noProof="0" dirty="0"/>
          </a:p>
        </p:txBody>
      </p:sp>
      <p:sp>
        <p:nvSpPr>
          <p:cNvPr id="5" name="Tijdelijke aanduiding voor datum 4"/>
          <p:cNvSpPr>
            <a:spLocks noGrp="1"/>
          </p:cNvSpPr>
          <p:nvPr>
            <p:ph type="dt" sz="half" idx="10"/>
          </p:nvPr>
        </p:nvSpPr>
        <p:spPr/>
        <p:txBody>
          <a:bodyPr/>
          <a:lstStyle/>
          <a:p>
            <a:fld id="{F10973AC-957D-C346-BA56-D82065FA2AEB}" type="datetimeFigureOut">
              <a:rPr lang="nl-NL" smtClean="0"/>
              <a:pPr/>
              <a:t>8-4-2016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C6BC05E-DB9A-EB4A-A776-575FA40369A3}" type="slidenum">
              <a:rPr lang="nl-NL" smtClean="0"/>
              <a:pPr/>
              <a:t>‹#›</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GB" noProof="0" dirty="0" smtClean="0"/>
              <a:t>Click to edit title</a:t>
            </a:r>
            <a:endParaRPr lang="en-GB" noProof="0" dirty="0"/>
          </a:p>
        </p:txBody>
      </p:sp>
      <p:sp>
        <p:nvSpPr>
          <p:cNvPr id="3" name="Tijdelijke aanduiding voor tekst 2"/>
          <p:cNvSpPr>
            <a:spLocks noGrp="1"/>
          </p:cNvSpPr>
          <p:nvPr>
            <p:ph type="body" idx="1" hasCustomPrompt="1"/>
          </p:nvPr>
        </p:nvSpPr>
        <p:spPr>
          <a:xfrm>
            <a:off x="493200" y="972000"/>
            <a:ext cx="3997924" cy="324000"/>
          </a:xfrm>
        </p:spPr>
        <p:txBody>
          <a:bodyPr anchor="t" anchorCtr="0"/>
          <a:lstStyle>
            <a:lvl1pPr marL="0" indent="0">
              <a:buNone/>
              <a:defRPr sz="1800" b="0" i="0">
                <a:latin typeface="Museo Sans 900"/>
                <a:cs typeface="Museo Sans 9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smtClean="0"/>
              <a:t>Click tot edit text</a:t>
            </a:r>
          </a:p>
        </p:txBody>
      </p:sp>
      <p:sp>
        <p:nvSpPr>
          <p:cNvPr id="4" name="Tijdelijke aanduiding voor inhoud 3"/>
          <p:cNvSpPr>
            <a:spLocks noGrp="1"/>
          </p:cNvSpPr>
          <p:nvPr>
            <p:ph sz="half" idx="2" hasCustomPrompt="1"/>
          </p:nvPr>
        </p:nvSpPr>
        <p:spPr>
          <a:xfrm>
            <a:off x="491524" y="1296000"/>
            <a:ext cx="3999600" cy="3024000"/>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noProof="0" dirty="0" smtClean="0"/>
              <a:t>Click to edit text in bullets</a:t>
            </a:r>
          </a:p>
          <a:p>
            <a:pPr lvl="1"/>
            <a:r>
              <a:rPr lang="en-GB" noProof="0" dirty="0" smtClean="0"/>
              <a:t>Second level text</a:t>
            </a:r>
          </a:p>
          <a:p>
            <a:pPr lvl="2"/>
            <a:r>
              <a:rPr lang="en-GB" noProof="0" dirty="0" smtClean="0"/>
              <a:t>Third level text</a:t>
            </a:r>
          </a:p>
          <a:p>
            <a:pPr lvl="3"/>
            <a:r>
              <a:rPr lang="en-GB" noProof="0" dirty="0" smtClean="0"/>
              <a:t>Forth level text</a:t>
            </a:r>
          </a:p>
          <a:p>
            <a:pPr lvl="4"/>
            <a:r>
              <a:rPr lang="en-GB" noProof="0" dirty="0" smtClean="0"/>
              <a:t>Fifth level text</a:t>
            </a:r>
            <a:endParaRPr lang="en-GB" noProof="0" dirty="0"/>
          </a:p>
        </p:txBody>
      </p:sp>
      <p:sp>
        <p:nvSpPr>
          <p:cNvPr id="5" name="Tijdelijke aanduiding voor tekst 4"/>
          <p:cNvSpPr>
            <a:spLocks noGrp="1"/>
          </p:cNvSpPr>
          <p:nvPr>
            <p:ph type="body" sz="quarter" idx="3" hasCustomPrompt="1"/>
          </p:nvPr>
        </p:nvSpPr>
        <p:spPr>
          <a:xfrm>
            <a:off x="4645026" y="972000"/>
            <a:ext cx="4014000" cy="324000"/>
          </a:xfrm>
        </p:spPr>
        <p:txBody>
          <a:bodyPr anchor="t" anchorCtr="0"/>
          <a:lstStyle>
            <a:lvl1pPr marL="0" indent="0">
              <a:buNone/>
              <a:defRPr sz="1800" b="0" i="0">
                <a:latin typeface="Museo Sans 900"/>
                <a:cs typeface="Museo Sans 9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smtClean="0"/>
              <a:t>Click tot edit text</a:t>
            </a:r>
          </a:p>
        </p:txBody>
      </p:sp>
      <p:sp>
        <p:nvSpPr>
          <p:cNvPr id="6" name="Tijdelijke aanduiding voor inhoud 5"/>
          <p:cNvSpPr>
            <a:spLocks noGrp="1"/>
          </p:cNvSpPr>
          <p:nvPr>
            <p:ph sz="quarter" idx="4" hasCustomPrompt="1"/>
          </p:nvPr>
        </p:nvSpPr>
        <p:spPr>
          <a:xfrm>
            <a:off x="4645025" y="1296000"/>
            <a:ext cx="4014000" cy="3024000"/>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noProof="0" dirty="0" smtClean="0"/>
              <a:t>Click to edit text in bullets</a:t>
            </a:r>
          </a:p>
          <a:p>
            <a:pPr lvl="1"/>
            <a:r>
              <a:rPr lang="en-GB" noProof="0" dirty="0" smtClean="0"/>
              <a:t>Second level text</a:t>
            </a:r>
          </a:p>
          <a:p>
            <a:pPr lvl="2"/>
            <a:r>
              <a:rPr lang="en-GB" noProof="0" dirty="0" smtClean="0"/>
              <a:t>Third level text</a:t>
            </a:r>
          </a:p>
          <a:p>
            <a:pPr lvl="3"/>
            <a:r>
              <a:rPr lang="en-GB" noProof="0" dirty="0" smtClean="0"/>
              <a:t>Forth level text</a:t>
            </a:r>
          </a:p>
          <a:p>
            <a:pPr lvl="4"/>
            <a:r>
              <a:rPr lang="en-GB" noProof="0" dirty="0" smtClean="0"/>
              <a:t>Fifth level text</a:t>
            </a:r>
            <a:endParaRPr lang="en-GB" noProof="0" dirty="0"/>
          </a:p>
        </p:txBody>
      </p:sp>
      <p:sp>
        <p:nvSpPr>
          <p:cNvPr id="7" name="Tijdelijke aanduiding voor datum 6"/>
          <p:cNvSpPr>
            <a:spLocks noGrp="1"/>
          </p:cNvSpPr>
          <p:nvPr>
            <p:ph type="dt" sz="half" idx="10"/>
          </p:nvPr>
        </p:nvSpPr>
        <p:spPr/>
        <p:txBody>
          <a:bodyPr/>
          <a:lstStyle/>
          <a:p>
            <a:fld id="{F10973AC-957D-C346-BA56-D82065FA2AEB}" type="datetimeFigureOut">
              <a:rPr lang="nl-NL" smtClean="0"/>
              <a:pPr/>
              <a:t>8-4-2016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C6BC05E-DB9A-EB4A-A776-575FA40369A3}" type="slidenum">
              <a:rPr lang="nl-NL" smtClean="0"/>
              <a:pPr/>
              <a:t>‹#›</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91526" y="396000"/>
            <a:ext cx="3999599" cy="576000"/>
          </a:xfrm>
        </p:spPr>
        <p:txBody>
          <a:bodyPr/>
          <a:lstStyle>
            <a:lvl1pPr>
              <a:defRPr/>
            </a:lvl1pPr>
          </a:lstStyle>
          <a:p>
            <a:r>
              <a:rPr lang="en-GB" noProof="0" dirty="0" smtClean="0"/>
              <a:t>Click to edit title</a:t>
            </a:r>
            <a:endParaRPr lang="en-GB" noProof="0" dirty="0"/>
          </a:p>
        </p:txBody>
      </p:sp>
      <p:sp>
        <p:nvSpPr>
          <p:cNvPr id="3" name="Tijdelijke aanduiding voor tekst 2"/>
          <p:cNvSpPr>
            <a:spLocks noGrp="1"/>
          </p:cNvSpPr>
          <p:nvPr>
            <p:ph type="body" idx="1" hasCustomPrompt="1"/>
          </p:nvPr>
        </p:nvSpPr>
        <p:spPr>
          <a:xfrm>
            <a:off x="493200" y="972000"/>
            <a:ext cx="3997924" cy="324000"/>
          </a:xfrm>
        </p:spPr>
        <p:txBody>
          <a:bodyPr anchor="t" anchorCtr="0"/>
          <a:lstStyle>
            <a:lvl1pPr marL="0" indent="0">
              <a:buNone/>
              <a:defRPr sz="1800" b="0" i="0">
                <a:latin typeface="Museo Sans 900"/>
                <a:cs typeface="Museo Sans 9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smtClean="0"/>
              <a:t>Click to edit text</a:t>
            </a:r>
          </a:p>
        </p:txBody>
      </p:sp>
      <p:sp>
        <p:nvSpPr>
          <p:cNvPr id="4" name="Tijdelijke aanduiding voor inhoud 3"/>
          <p:cNvSpPr>
            <a:spLocks noGrp="1"/>
          </p:cNvSpPr>
          <p:nvPr>
            <p:ph sz="half" idx="2" hasCustomPrompt="1"/>
          </p:nvPr>
        </p:nvSpPr>
        <p:spPr>
          <a:xfrm>
            <a:off x="491524" y="1296000"/>
            <a:ext cx="3999600" cy="3024000"/>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noProof="0" dirty="0" smtClean="0"/>
              <a:t>Click to edit text in bullets</a:t>
            </a:r>
          </a:p>
          <a:p>
            <a:pPr lvl="1"/>
            <a:r>
              <a:rPr lang="en-GB" noProof="0" dirty="0" smtClean="0"/>
              <a:t>Second level text</a:t>
            </a:r>
          </a:p>
          <a:p>
            <a:pPr lvl="2"/>
            <a:r>
              <a:rPr lang="en-GB" noProof="0" dirty="0" smtClean="0"/>
              <a:t>Third level text</a:t>
            </a:r>
          </a:p>
          <a:p>
            <a:pPr lvl="3"/>
            <a:r>
              <a:rPr lang="en-GB" noProof="0" dirty="0" smtClean="0"/>
              <a:t>Forth level text</a:t>
            </a:r>
          </a:p>
          <a:p>
            <a:pPr lvl="4"/>
            <a:r>
              <a:rPr lang="en-GB" noProof="0" dirty="0" smtClean="0"/>
              <a:t>Fifth level text</a:t>
            </a:r>
            <a:endParaRPr lang="en-GB" noProof="0" dirty="0"/>
          </a:p>
        </p:txBody>
      </p:sp>
      <p:sp>
        <p:nvSpPr>
          <p:cNvPr id="7" name="Tijdelijke aanduiding voor datum 6"/>
          <p:cNvSpPr>
            <a:spLocks noGrp="1"/>
          </p:cNvSpPr>
          <p:nvPr>
            <p:ph type="dt" sz="half" idx="10"/>
          </p:nvPr>
        </p:nvSpPr>
        <p:spPr/>
        <p:txBody>
          <a:bodyPr/>
          <a:lstStyle/>
          <a:p>
            <a:fld id="{F10973AC-957D-C346-BA56-D82065FA2AEB}" type="datetimeFigureOut">
              <a:rPr lang="nl-NL" smtClean="0"/>
              <a:pPr/>
              <a:t>8-4-2016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C6BC05E-DB9A-EB4A-A776-575FA40369A3}" type="slidenum">
              <a:rPr lang="nl-NL" smtClean="0"/>
              <a:pPr/>
              <a:t>‹#›</a:t>
            </a:fld>
            <a:endParaRPr lang="nl-NL"/>
          </a:p>
        </p:txBody>
      </p:sp>
      <p:sp>
        <p:nvSpPr>
          <p:cNvPr id="10" name="Tijdelijke aanduiding voor afbeelding 2"/>
          <p:cNvSpPr>
            <a:spLocks noGrp="1"/>
          </p:cNvSpPr>
          <p:nvPr>
            <p:ph type="pic" idx="13" hasCustomPrompt="1"/>
          </p:nvPr>
        </p:nvSpPr>
        <p:spPr>
          <a:xfrm>
            <a:off x="4643999" y="396000"/>
            <a:ext cx="4014000" cy="3816000"/>
          </a:xfrm>
          <a:solidFill>
            <a:schemeClr val="bg1">
              <a:lumMod val="85000"/>
            </a:schemeClr>
          </a:solidFill>
        </p:spPr>
        <p:txBody>
          <a:bodyPr tIns="180000"/>
          <a:lstStyle>
            <a:lvl1pPr marL="0" indent="0" algn="ctr">
              <a:buNone/>
              <a:defRPr sz="1600" baseline="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smtClean="0"/>
              <a:t>Click on the icon to</a:t>
            </a:r>
            <a:br>
              <a:rPr lang="en-GB" noProof="0" dirty="0" smtClean="0"/>
            </a:br>
            <a:r>
              <a:rPr lang="en-GB" noProof="0" dirty="0" smtClean="0"/>
              <a:t>insert a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with 2 Pictures">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91526" y="396000"/>
            <a:ext cx="3999599" cy="576000"/>
          </a:xfrm>
        </p:spPr>
        <p:txBody>
          <a:bodyPr/>
          <a:lstStyle>
            <a:lvl1pPr>
              <a:defRPr baseline="0"/>
            </a:lvl1pPr>
          </a:lstStyle>
          <a:p>
            <a:r>
              <a:rPr lang="en-GB" noProof="0" dirty="0" smtClean="0"/>
              <a:t>Click to edit title</a:t>
            </a:r>
            <a:endParaRPr lang="en-GB" noProof="0" dirty="0"/>
          </a:p>
        </p:txBody>
      </p:sp>
      <p:sp>
        <p:nvSpPr>
          <p:cNvPr id="3" name="Tijdelijke aanduiding voor tekst 2"/>
          <p:cNvSpPr>
            <a:spLocks noGrp="1"/>
          </p:cNvSpPr>
          <p:nvPr>
            <p:ph type="body" idx="1" hasCustomPrompt="1"/>
          </p:nvPr>
        </p:nvSpPr>
        <p:spPr>
          <a:xfrm>
            <a:off x="491524" y="972000"/>
            <a:ext cx="3999600" cy="324000"/>
          </a:xfrm>
        </p:spPr>
        <p:txBody>
          <a:bodyPr anchor="t" anchorCtr="0"/>
          <a:lstStyle>
            <a:lvl1pPr marL="0" indent="0">
              <a:buNone/>
              <a:defRPr sz="1800" b="0" i="0">
                <a:solidFill>
                  <a:schemeClr val="tx1"/>
                </a:solidFill>
                <a:latin typeface="Museo Sans 900"/>
                <a:cs typeface="Museo Sans 9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smtClean="0"/>
              <a:t>Click to edit text</a:t>
            </a:r>
          </a:p>
        </p:txBody>
      </p:sp>
      <p:sp>
        <p:nvSpPr>
          <p:cNvPr id="4" name="Tijdelijke aanduiding voor inhoud 3"/>
          <p:cNvSpPr>
            <a:spLocks noGrp="1"/>
          </p:cNvSpPr>
          <p:nvPr>
            <p:ph sz="half" idx="2" hasCustomPrompt="1"/>
          </p:nvPr>
        </p:nvSpPr>
        <p:spPr>
          <a:xfrm>
            <a:off x="491524" y="1296000"/>
            <a:ext cx="3999600" cy="3024000"/>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noProof="0" dirty="0" smtClean="0"/>
              <a:t>Click to edit text in bullets</a:t>
            </a:r>
          </a:p>
          <a:p>
            <a:pPr lvl="1"/>
            <a:r>
              <a:rPr lang="en-GB" noProof="0" dirty="0" smtClean="0"/>
              <a:t>Second level text</a:t>
            </a:r>
          </a:p>
          <a:p>
            <a:pPr lvl="2"/>
            <a:r>
              <a:rPr lang="en-GB" noProof="0" dirty="0" smtClean="0"/>
              <a:t>Third level text</a:t>
            </a:r>
          </a:p>
          <a:p>
            <a:pPr lvl="3"/>
            <a:r>
              <a:rPr lang="en-GB" noProof="0" dirty="0" smtClean="0"/>
              <a:t>Forth level text</a:t>
            </a:r>
          </a:p>
          <a:p>
            <a:pPr lvl="4"/>
            <a:r>
              <a:rPr lang="en-GB" noProof="0" dirty="0" smtClean="0"/>
              <a:t>Fifth level text</a:t>
            </a:r>
            <a:endParaRPr lang="en-GB" noProof="0" dirty="0"/>
          </a:p>
        </p:txBody>
      </p:sp>
      <p:sp>
        <p:nvSpPr>
          <p:cNvPr id="7" name="Tijdelijke aanduiding voor datum 6"/>
          <p:cNvSpPr>
            <a:spLocks noGrp="1"/>
          </p:cNvSpPr>
          <p:nvPr>
            <p:ph type="dt" sz="half" idx="10"/>
          </p:nvPr>
        </p:nvSpPr>
        <p:spPr/>
        <p:txBody>
          <a:bodyPr/>
          <a:lstStyle/>
          <a:p>
            <a:fld id="{F10973AC-957D-C346-BA56-D82065FA2AEB}" type="datetimeFigureOut">
              <a:rPr lang="nl-NL" smtClean="0"/>
              <a:pPr/>
              <a:t>8-4-2016</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8C6BC05E-DB9A-EB4A-A776-575FA40369A3}" type="slidenum">
              <a:rPr lang="nl-NL" smtClean="0"/>
              <a:pPr/>
              <a:t>‹#›</a:t>
            </a:fld>
            <a:endParaRPr lang="nl-NL"/>
          </a:p>
        </p:txBody>
      </p:sp>
      <p:sp>
        <p:nvSpPr>
          <p:cNvPr id="10" name="Tijdelijke aanduiding voor afbeelding 2"/>
          <p:cNvSpPr>
            <a:spLocks noGrp="1"/>
          </p:cNvSpPr>
          <p:nvPr>
            <p:ph type="pic" idx="13" hasCustomPrompt="1"/>
          </p:nvPr>
        </p:nvSpPr>
        <p:spPr>
          <a:xfrm>
            <a:off x="4643999" y="396000"/>
            <a:ext cx="4014000" cy="1836000"/>
          </a:xfrm>
          <a:solidFill>
            <a:schemeClr val="bg1">
              <a:lumMod val="85000"/>
            </a:schemeClr>
          </a:solidFill>
        </p:spPr>
        <p:txBody>
          <a:bodyPr tIns="180000"/>
          <a:lstStyle>
            <a:lvl1pPr marL="0" indent="0" algn="ctr">
              <a:buNone/>
              <a:defRPr sz="1600" baseline="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smtClean="0"/>
              <a:t>Click on the icon to </a:t>
            </a:r>
            <a:br>
              <a:rPr lang="en-GB" noProof="0" dirty="0" smtClean="0"/>
            </a:br>
            <a:r>
              <a:rPr lang="en-GB" noProof="0" dirty="0" smtClean="0"/>
              <a:t>insert a picture</a:t>
            </a:r>
          </a:p>
          <a:p>
            <a:endParaRPr lang="nl-NL" dirty="0"/>
          </a:p>
        </p:txBody>
      </p:sp>
      <p:sp>
        <p:nvSpPr>
          <p:cNvPr id="11" name="Tijdelijke aanduiding voor afbeelding 2"/>
          <p:cNvSpPr>
            <a:spLocks noGrp="1"/>
          </p:cNvSpPr>
          <p:nvPr>
            <p:ph type="pic" idx="14" hasCustomPrompt="1"/>
          </p:nvPr>
        </p:nvSpPr>
        <p:spPr>
          <a:xfrm>
            <a:off x="4643999" y="2376000"/>
            <a:ext cx="4014000" cy="1836000"/>
          </a:xfrm>
          <a:solidFill>
            <a:schemeClr val="bg1">
              <a:lumMod val="85000"/>
            </a:schemeClr>
          </a:solidFill>
        </p:spPr>
        <p:txBody>
          <a:bodyPr tIns="180000"/>
          <a:lstStyle>
            <a:lvl1pPr marL="0" indent="0" algn="ctr">
              <a:buNone/>
              <a:defRPr sz="16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smtClean="0"/>
              <a:t>Click on the icon to </a:t>
            </a:r>
            <a:br>
              <a:rPr lang="en-GB" noProof="0" dirty="0" smtClean="0"/>
            </a:br>
            <a:r>
              <a:rPr lang="en-GB" noProof="0" dirty="0" smtClean="0"/>
              <a:t>insert a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GB" noProof="0" dirty="0" smtClean="0"/>
              <a:t>Click to edit title</a:t>
            </a:r>
            <a:endParaRPr lang="en-GB" noProof="0" dirty="0"/>
          </a:p>
        </p:txBody>
      </p:sp>
      <p:sp>
        <p:nvSpPr>
          <p:cNvPr id="3" name="Tijdelijke aanduiding voor datum 2"/>
          <p:cNvSpPr>
            <a:spLocks noGrp="1"/>
          </p:cNvSpPr>
          <p:nvPr>
            <p:ph type="dt" sz="half" idx="10"/>
          </p:nvPr>
        </p:nvSpPr>
        <p:spPr/>
        <p:txBody>
          <a:bodyPr/>
          <a:lstStyle/>
          <a:p>
            <a:fld id="{F10973AC-957D-C346-BA56-D82065FA2AEB}" type="datetimeFigureOut">
              <a:rPr lang="nl-NL" smtClean="0"/>
              <a:pPr/>
              <a:t>8-4-2016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C6BC05E-DB9A-EB4A-A776-575FA40369A3}" type="slidenum">
              <a:rPr lang="nl-NL" smtClean="0"/>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91525" y="396000"/>
            <a:ext cx="8172000" cy="576000"/>
          </a:xfrm>
          <a:prstGeom prst="rect">
            <a:avLst/>
          </a:prstGeom>
        </p:spPr>
        <p:txBody>
          <a:bodyPr vert="horz" lIns="0" tIns="0" rIns="0" bIns="0" rtlCol="0" anchor="t" anchorCtr="0">
            <a:noAutofit/>
          </a:bodyPr>
          <a:lstStyle/>
          <a:p>
            <a:r>
              <a:rPr lang="en-GB" noProof="0" dirty="0" smtClean="0"/>
              <a:t>Click to edit title</a:t>
            </a:r>
            <a:endParaRPr lang="en-GB" noProof="0" dirty="0"/>
          </a:p>
        </p:txBody>
      </p:sp>
      <p:sp>
        <p:nvSpPr>
          <p:cNvPr id="3" name="Tijdelijke aanduiding voor tekst 2"/>
          <p:cNvSpPr>
            <a:spLocks noGrp="1"/>
          </p:cNvSpPr>
          <p:nvPr>
            <p:ph type="body" idx="1"/>
          </p:nvPr>
        </p:nvSpPr>
        <p:spPr>
          <a:xfrm>
            <a:off x="491524" y="971551"/>
            <a:ext cx="8172000" cy="3348000"/>
          </a:xfrm>
          <a:prstGeom prst="rect">
            <a:avLst/>
          </a:prstGeom>
        </p:spPr>
        <p:txBody>
          <a:bodyPr vert="horz" lIns="0" tIns="0" rIns="0" bIns="0" rtlCol="0" anchor="t" anchorCtr="0">
            <a:noAutofit/>
          </a:bodyPr>
          <a:lstStyle/>
          <a:p>
            <a:pPr lvl="0"/>
            <a:r>
              <a:rPr lang="en-GB" noProof="0" dirty="0" smtClean="0"/>
              <a:t>Click to edit text in bullets</a:t>
            </a:r>
          </a:p>
          <a:p>
            <a:pPr lvl="1"/>
            <a:r>
              <a:rPr lang="en-GB" noProof="0" dirty="0" smtClean="0"/>
              <a:t>Second level text</a:t>
            </a:r>
          </a:p>
          <a:p>
            <a:pPr lvl="2"/>
            <a:r>
              <a:rPr lang="en-GB" noProof="0" dirty="0" smtClean="0"/>
              <a:t>Third level text</a:t>
            </a:r>
          </a:p>
          <a:p>
            <a:pPr lvl="3"/>
            <a:r>
              <a:rPr lang="en-GB" noProof="0" dirty="0" smtClean="0"/>
              <a:t>Forth level text</a:t>
            </a:r>
          </a:p>
          <a:p>
            <a:pPr lvl="4"/>
            <a:r>
              <a:rPr lang="en-GB" noProof="0" dirty="0" smtClean="0"/>
              <a:t>Fifth level text</a:t>
            </a:r>
            <a:endParaRPr lang="en-GB" noProof="0" dirty="0"/>
          </a:p>
        </p:txBody>
      </p:sp>
      <p:sp>
        <p:nvSpPr>
          <p:cNvPr id="4" name="Tijdelijke aanduiding voor datum 3"/>
          <p:cNvSpPr>
            <a:spLocks noGrp="1"/>
          </p:cNvSpPr>
          <p:nvPr>
            <p:ph type="dt" sz="half" idx="2"/>
          </p:nvPr>
        </p:nvSpPr>
        <p:spPr>
          <a:xfrm>
            <a:off x="817200" y="4663178"/>
            <a:ext cx="756000" cy="180285"/>
          </a:xfrm>
          <a:prstGeom prst="rect">
            <a:avLst/>
          </a:prstGeom>
        </p:spPr>
        <p:txBody>
          <a:bodyPr vert="horz" lIns="0" tIns="0" rIns="0" bIns="0" rtlCol="0" anchor="t" anchorCtr="0">
            <a:noAutofit/>
          </a:bodyPr>
          <a:lstStyle>
            <a:lvl1pPr algn="l">
              <a:defRPr sz="1000">
                <a:solidFill>
                  <a:schemeClr val="tx1"/>
                </a:solidFill>
                <a:latin typeface="Museo Sans 100"/>
                <a:cs typeface="Museo Sans 100"/>
              </a:defRPr>
            </a:lvl1pPr>
          </a:lstStyle>
          <a:p>
            <a:fld id="{F10973AC-957D-C346-BA56-D82065FA2AEB}" type="datetimeFigureOut">
              <a:rPr lang="nl-NL" smtClean="0"/>
              <a:pPr/>
              <a:t>8-4-2016</a:t>
            </a:fld>
            <a:endParaRPr lang="nl-NL" dirty="0"/>
          </a:p>
        </p:txBody>
      </p:sp>
      <p:sp>
        <p:nvSpPr>
          <p:cNvPr id="5" name="Tijdelijke aanduiding voor voettekst 4"/>
          <p:cNvSpPr>
            <a:spLocks noGrp="1"/>
          </p:cNvSpPr>
          <p:nvPr>
            <p:ph type="ftr" sz="quarter" idx="3"/>
          </p:nvPr>
        </p:nvSpPr>
        <p:spPr>
          <a:xfrm>
            <a:off x="1573200" y="4663178"/>
            <a:ext cx="5102920" cy="180285"/>
          </a:xfrm>
          <a:prstGeom prst="rect">
            <a:avLst/>
          </a:prstGeom>
        </p:spPr>
        <p:txBody>
          <a:bodyPr vert="horz" lIns="0" tIns="0" rIns="0" bIns="0" rtlCol="0" anchor="t" anchorCtr="0">
            <a:noAutofit/>
          </a:bodyPr>
          <a:lstStyle>
            <a:lvl1pPr algn="l">
              <a:defRPr sz="1000" b="0" i="0">
                <a:solidFill>
                  <a:srgbClr val="BC0436"/>
                </a:solidFill>
                <a:latin typeface="+mn-lt"/>
                <a:cs typeface="Museo Sans 500"/>
              </a:defRPr>
            </a:lvl1pPr>
          </a:lstStyle>
          <a:p>
            <a:endParaRPr lang="nl-NL" dirty="0"/>
          </a:p>
        </p:txBody>
      </p:sp>
      <p:sp>
        <p:nvSpPr>
          <p:cNvPr id="6" name="Tijdelijke aanduiding voor dianummer 5"/>
          <p:cNvSpPr>
            <a:spLocks noGrp="1"/>
          </p:cNvSpPr>
          <p:nvPr>
            <p:ph type="sldNum" sz="quarter" idx="4"/>
          </p:nvPr>
        </p:nvSpPr>
        <p:spPr>
          <a:xfrm>
            <a:off x="491525" y="4663178"/>
            <a:ext cx="324000" cy="180285"/>
          </a:xfrm>
          <a:prstGeom prst="rect">
            <a:avLst/>
          </a:prstGeom>
        </p:spPr>
        <p:txBody>
          <a:bodyPr vert="horz" lIns="0" tIns="0" rIns="0" bIns="0" rtlCol="0" anchor="t" anchorCtr="0">
            <a:noAutofit/>
          </a:bodyPr>
          <a:lstStyle>
            <a:lvl1pPr algn="l">
              <a:defRPr sz="1000" b="0" i="0">
                <a:solidFill>
                  <a:schemeClr val="tx2"/>
                </a:solidFill>
                <a:latin typeface="+mn-lt"/>
                <a:cs typeface="Museo Sans 500"/>
              </a:defRPr>
            </a:lvl1pPr>
          </a:lstStyle>
          <a:p>
            <a:fld id="{8C6BC05E-DB9A-EB4A-A776-575FA40369A3}" type="slidenum">
              <a:rPr lang="nl-NL" smtClean="0"/>
              <a:pPr/>
              <a:t>‹#›</a:t>
            </a:fld>
            <a:endParaRPr lang="nl-NL" dirty="0"/>
          </a:p>
        </p:txBody>
      </p:sp>
    </p:spTree>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52" r:id="rId5"/>
    <p:sldLayoutId id="2147483653" r:id="rId6"/>
    <p:sldLayoutId id="2147483660" r:id="rId7"/>
    <p:sldLayoutId id="2147483661" r:id="rId8"/>
    <p:sldLayoutId id="2147483654" r:id="rId9"/>
    <p:sldLayoutId id="2147483655" r:id="rId10"/>
    <p:sldLayoutId id="2147483657" r:id="rId11"/>
  </p:sldLayoutIdLst>
  <p:txStyles>
    <p:titleStyle>
      <a:lvl1pPr algn="l" defTabSz="457200" rtl="0" eaLnBrk="1" latinLnBrk="0" hangingPunct="1">
        <a:lnSpc>
          <a:spcPts val="3200"/>
        </a:lnSpc>
        <a:spcBef>
          <a:spcPct val="0"/>
        </a:spcBef>
        <a:buNone/>
        <a:defRPr sz="2800" b="0" i="0" kern="1200">
          <a:solidFill>
            <a:schemeClr val="tx2"/>
          </a:solidFill>
          <a:latin typeface="+mj-lt"/>
          <a:ea typeface="+mj-ea"/>
          <a:cs typeface="Museo Sans 700"/>
        </a:defRPr>
      </a:lvl1pPr>
    </p:titleStyle>
    <p:bodyStyle>
      <a:lvl1pPr marL="216000" indent="-216000" algn="l" defTabSz="457200" rtl="0" eaLnBrk="1" latinLnBrk="0" hangingPunct="1">
        <a:lnSpc>
          <a:spcPts val="2300"/>
        </a:lnSpc>
        <a:spcBef>
          <a:spcPts val="0"/>
        </a:spcBef>
        <a:buSzPct val="130000"/>
        <a:buFont typeface="Arial"/>
        <a:buChar char="•"/>
        <a:defRPr sz="1800" b="0" i="0" kern="1200" baseline="0">
          <a:solidFill>
            <a:schemeClr val="tx1"/>
          </a:solidFill>
          <a:latin typeface="+mn-lt"/>
          <a:ea typeface="+mn-ea"/>
          <a:cs typeface="Museo Sans 500"/>
        </a:defRPr>
      </a:lvl1pPr>
      <a:lvl2pPr marL="432000" indent="-216000" algn="l" defTabSz="457200" rtl="0" eaLnBrk="1" latinLnBrk="0" hangingPunct="1">
        <a:lnSpc>
          <a:spcPts val="2300"/>
        </a:lnSpc>
        <a:spcBef>
          <a:spcPts val="0"/>
        </a:spcBef>
        <a:buSzPct val="130000"/>
        <a:buFont typeface="Arial"/>
        <a:buChar char="•"/>
        <a:defRPr sz="1800" b="0" i="0" kern="1200">
          <a:solidFill>
            <a:schemeClr val="tx1"/>
          </a:solidFill>
          <a:latin typeface="+mn-lt"/>
          <a:ea typeface="+mn-ea"/>
          <a:cs typeface="Museo Sans 500"/>
        </a:defRPr>
      </a:lvl2pPr>
      <a:lvl3pPr marL="648000" indent="-216000" algn="l" defTabSz="457200" rtl="0" eaLnBrk="1" latinLnBrk="0" hangingPunct="1">
        <a:lnSpc>
          <a:spcPts val="2300"/>
        </a:lnSpc>
        <a:spcBef>
          <a:spcPts val="0"/>
        </a:spcBef>
        <a:buSzPct val="130000"/>
        <a:buFont typeface="Arial"/>
        <a:buChar char="•"/>
        <a:defRPr sz="1800" b="0" i="0" kern="1200">
          <a:solidFill>
            <a:schemeClr val="tx1"/>
          </a:solidFill>
          <a:latin typeface="+mn-lt"/>
          <a:ea typeface="+mn-ea"/>
          <a:cs typeface="Museo Sans 500"/>
        </a:defRPr>
      </a:lvl3pPr>
      <a:lvl4pPr marL="864000" indent="-216000" algn="l" defTabSz="457200" rtl="0" eaLnBrk="1" latinLnBrk="0" hangingPunct="1">
        <a:lnSpc>
          <a:spcPts val="2300"/>
        </a:lnSpc>
        <a:spcBef>
          <a:spcPts val="0"/>
        </a:spcBef>
        <a:buSzPct val="130000"/>
        <a:buFont typeface="Arial"/>
        <a:buChar char="•"/>
        <a:defRPr sz="1800" b="0" i="0" kern="1200">
          <a:solidFill>
            <a:schemeClr val="tx1"/>
          </a:solidFill>
          <a:latin typeface="+mn-lt"/>
          <a:ea typeface="+mn-ea"/>
          <a:cs typeface="Museo Sans 500"/>
        </a:defRPr>
      </a:lvl4pPr>
      <a:lvl5pPr marL="1080000" indent="-216000" algn="l" defTabSz="457200" rtl="0" eaLnBrk="1" latinLnBrk="0" hangingPunct="1">
        <a:lnSpc>
          <a:spcPts val="2300"/>
        </a:lnSpc>
        <a:spcBef>
          <a:spcPts val="0"/>
        </a:spcBef>
        <a:buSzPct val="130000"/>
        <a:buFont typeface="Arial"/>
        <a:buChar char="•"/>
        <a:defRPr sz="1800" b="0" i="0" kern="1200">
          <a:solidFill>
            <a:schemeClr val="tx1"/>
          </a:solidFill>
          <a:latin typeface="+mn-lt"/>
          <a:ea typeface="+mn-ea"/>
          <a:cs typeface="Museo Sans 5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6.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6.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40133" y="1407170"/>
            <a:ext cx="7663011" cy="1402281"/>
          </a:xfrm>
        </p:spPr>
        <p:txBody>
          <a:bodyPr/>
          <a:lstStyle/>
          <a:p>
            <a:r>
              <a:rPr lang="nl-NL" sz="2000" b="1" dirty="0"/>
              <a:t>Afbakening van het toepassingsgebied van vervoerverdragen door de nationale wetgever: aanleiding tot parallelle procedures onder </a:t>
            </a:r>
            <a:r>
              <a:rPr lang="nl-NL" sz="2000" b="1" dirty="0" smtClean="0"/>
              <a:t>EEX (bis</a:t>
            </a:r>
            <a:r>
              <a:rPr lang="nl-NL" sz="2000" b="1" dirty="0"/>
              <a:t>)?</a:t>
            </a:r>
            <a:endParaRPr lang="en-GB" sz="4000" b="1" dirty="0"/>
          </a:p>
        </p:txBody>
      </p:sp>
      <p:sp>
        <p:nvSpPr>
          <p:cNvPr id="3" name="Subtitel 2"/>
          <p:cNvSpPr>
            <a:spLocks noGrp="1"/>
          </p:cNvSpPr>
          <p:nvPr>
            <p:ph type="subTitle" idx="1"/>
          </p:nvPr>
        </p:nvSpPr>
        <p:spPr>
          <a:xfrm>
            <a:off x="5920902" y="3078973"/>
            <a:ext cx="3223098" cy="642788"/>
          </a:xfrm>
        </p:spPr>
        <p:txBody>
          <a:bodyPr/>
          <a:lstStyle/>
          <a:p>
            <a:r>
              <a:rPr lang="en-GB" b="1" dirty="0" err="1" smtClean="0">
                <a:cs typeface="Arial" charset="0"/>
              </a:rPr>
              <a:t>Dr.</a:t>
            </a:r>
            <a:r>
              <a:rPr lang="en-GB" b="1" dirty="0" smtClean="0">
                <a:cs typeface="Arial" charset="0"/>
              </a:rPr>
              <a:t> </a:t>
            </a:r>
            <a:r>
              <a:rPr lang="en-GB" b="1" dirty="0" err="1" smtClean="0">
                <a:cs typeface="Arial" charset="0"/>
              </a:rPr>
              <a:t>Wouter</a:t>
            </a:r>
            <a:r>
              <a:rPr lang="en-GB" b="1" dirty="0" smtClean="0">
                <a:cs typeface="Arial" charset="0"/>
              </a:rPr>
              <a:t> </a:t>
            </a:r>
            <a:r>
              <a:rPr lang="en-GB" b="1" dirty="0" err="1" smtClean="0">
                <a:cs typeface="Arial" charset="0"/>
              </a:rPr>
              <a:t>Verheyen</a:t>
            </a:r>
            <a:endParaRPr lang="en-GB" b="1" dirty="0" smtClean="0">
              <a:cs typeface="Arial" charset="0"/>
            </a:endParaRPr>
          </a:p>
          <a:p>
            <a:r>
              <a:rPr lang="en-GB" sz="1400" b="1" dirty="0" err="1" smtClean="0">
                <a:cs typeface="Arial" charset="0"/>
              </a:rPr>
              <a:t>Universitair</a:t>
            </a:r>
            <a:r>
              <a:rPr lang="en-GB" sz="1400" b="1" dirty="0" smtClean="0">
                <a:cs typeface="Arial" charset="0"/>
              </a:rPr>
              <a:t> Docent </a:t>
            </a:r>
            <a:r>
              <a:rPr lang="en-GB" sz="1400" b="1" dirty="0" smtClean="0">
                <a:cs typeface="Arial" charset="0"/>
              </a:rPr>
              <a:t>Erasmus </a:t>
            </a:r>
            <a:r>
              <a:rPr lang="en-GB" sz="1400" b="1" dirty="0" err="1" smtClean="0">
                <a:cs typeface="Arial" charset="0"/>
              </a:rPr>
              <a:t>Universiteit</a:t>
            </a:r>
            <a:r>
              <a:rPr lang="en-GB" sz="1400" b="1" dirty="0" smtClean="0">
                <a:cs typeface="Arial" charset="0"/>
              </a:rPr>
              <a:t> </a:t>
            </a:r>
            <a:r>
              <a:rPr lang="en-GB" sz="1400" b="1" dirty="0" smtClean="0">
                <a:cs typeface="Arial" charset="0"/>
              </a:rPr>
              <a:t>Rotterdam</a:t>
            </a:r>
            <a:br>
              <a:rPr lang="en-GB" sz="1400" b="1" dirty="0" smtClean="0">
                <a:cs typeface="Arial" charset="0"/>
              </a:rPr>
            </a:br>
            <a:r>
              <a:rPr lang="en-GB" sz="1400" b="1" dirty="0" err="1" smtClean="0">
                <a:cs typeface="Arial" charset="0"/>
              </a:rPr>
              <a:t>Onderzoeker</a:t>
            </a:r>
            <a:r>
              <a:rPr lang="en-GB" sz="1400" b="1" dirty="0" smtClean="0">
                <a:cs typeface="Arial" charset="0"/>
              </a:rPr>
              <a:t> </a:t>
            </a:r>
            <a:r>
              <a:rPr lang="en-GB" sz="1400" b="1" dirty="0" err="1" smtClean="0">
                <a:cs typeface="Arial" charset="0"/>
              </a:rPr>
              <a:t>Odisee</a:t>
            </a:r>
            <a:r>
              <a:rPr lang="en-GB" sz="1400" b="1" dirty="0" smtClean="0">
                <a:cs typeface="Arial" charset="0"/>
              </a:rPr>
              <a:t> UC </a:t>
            </a:r>
            <a:r>
              <a:rPr lang="en-GB" sz="1400" b="1" smtClean="0">
                <a:cs typeface="Arial" charset="0"/>
              </a:rPr>
              <a:t>Brussel</a:t>
            </a:r>
            <a:endParaRPr lang="nl-NL"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524" y="108000"/>
            <a:ext cx="8172000" cy="576000"/>
          </a:xfrm>
        </p:spPr>
        <p:txBody>
          <a:bodyPr/>
          <a:lstStyle/>
          <a:p>
            <a:pPr algn="ctr"/>
            <a:r>
              <a:rPr lang="en-GB" sz="2400" dirty="0" err="1" smtClean="0"/>
              <a:t>Gevolgen</a:t>
            </a:r>
            <a:r>
              <a:rPr lang="en-GB" sz="2400" dirty="0" smtClean="0"/>
              <a:t> </a:t>
            </a:r>
            <a:r>
              <a:rPr lang="en-GB" sz="2400" dirty="0" err="1" smtClean="0"/>
              <a:t>voor</a:t>
            </a:r>
            <a:r>
              <a:rPr lang="en-GB" sz="2400" dirty="0" smtClean="0"/>
              <a:t> </a:t>
            </a:r>
            <a:r>
              <a:rPr lang="en-GB" sz="2400" dirty="0" err="1" smtClean="0"/>
              <a:t>toepasselijkheid</a:t>
            </a:r>
            <a:r>
              <a:rPr lang="en-GB" sz="2400" dirty="0" smtClean="0"/>
              <a:t> </a:t>
            </a:r>
            <a:r>
              <a:rPr lang="en-GB" sz="2400" dirty="0" err="1" smtClean="0"/>
              <a:t>procedureregels</a:t>
            </a:r>
            <a:r>
              <a:rPr lang="en-GB" sz="2400" dirty="0" smtClean="0"/>
              <a:t> </a:t>
            </a:r>
            <a:r>
              <a:rPr lang="en-GB" sz="2400" dirty="0" err="1"/>
              <a:t>V</a:t>
            </a:r>
            <a:r>
              <a:rPr lang="en-GB" sz="2400" dirty="0" err="1" smtClean="0"/>
              <a:t>ervoerverdragen</a:t>
            </a:r>
            <a:r>
              <a:rPr lang="en-GB" sz="2400" dirty="0" smtClean="0"/>
              <a:t>? (</a:t>
            </a:r>
            <a:r>
              <a:rPr lang="en-GB" sz="2400" dirty="0" err="1" smtClean="0"/>
              <a:t>Hypothese</a:t>
            </a:r>
            <a:r>
              <a:rPr lang="en-GB" sz="2400" dirty="0" smtClean="0"/>
              <a:t> III </a:t>
            </a:r>
            <a:r>
              <a:rPr lang="en-GB" sz="2400" dirty="0" err="1" smtClean="0"/>
              <a:t>multimodaal</a:t>
            </a:r>
            <a:r>
              <a:rPr lang="en-GB" sz="2400" dirty="0" smtClean="0"/>
              <a:t> </a:t>
            </a:r>
            <a:r>
              <a:rPr lang="en-GB" sz="2400" dirty="0" err="1" smtClean="0"/>
              <a:t>vervoer</a:t>
            </a:r>
            <a:r>
              <a:rPr lang="en-GB" sz="2400" dirty="0" smtClean="0"/>
              <a:t>)</a:t>
            </a:r>
            <a:endParaRPr lang="en-GB"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23883128"/>
              </p:ext>
            </p:extLst>
          </p:nvPr>
        </p:nvGraphicFramePr>
        <p:xfrm>
          <a:off x="382621" y="1148789"/>
          <a:ext cx="7651847" cy="25758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Left Arrow 2"/>
          <p:cNvSpPr/>
          <p:nvPr/>
        </p:nvSpPr>
        <p:spPr>
          <a:xfrm>
            <a:off x="5521779" y="1041961"/>
            <a:ext cx="2551889" cy="564204"/>
          </a:xfrm>
          <a:prstGeom prst="leftArrow">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err="1" smtClean="0"/>
              <a:t>Belgische</a:t>
            </a:r>
            <a:r>
              <a:rPr lang="en-GB" sz="1200" dirty="0" smtClean="0"/>
              <a:t> en UK </a:t>
            </a:r>
            <a:r>
              <a:rPr lang="en-GB" sz="1200" dirty="0" err="1" smtClean="0"/>
              <a:t>rechter</a:t>
            </a:r>
            <a:endParaRPr lang="en-GB" sz="1200" dirty="0"/>
          </a:p>
        </p:txBody>
      </p:sp>
      <p:sp>
        <p:nvSpPr>
          <p:cNvPr id="6" name="TextBox 5"/>
          <p:cNvSpPr txBox="1"/>
          <p:nvPr/>
        </p:nvSpPr>
        <p:spPr>
          <a:xfrm>
            <a:off x="609447" y="3811741"/>
            <a:ext cx="7198193" cy="1169551"/>
          </a:xfrm>
          <a:prstGeom prst="rect">
            <a:avLst/>
          </a:prstGeom>
          <a:noFill/>
        </p:spPr>
        <p:txBody>
          <a:bodyPr wrap="square" rtlCol="0">
            <a:spAutoFit/>
          </a:bodyPr>
          <a:lstStyle/>
          <a:p>
            <a:pPr algn="just"/>
            <a:r>
              <a:rPr lang="en-GB" sz="1400" dirty="0" err="1" smtClean="0"/>
              <a:t>Verdrag</a:t>
            </a:r>
            <a:r>
              <a:rPr lang="en-GB" sz="1400" dirty="0" smtClean="0"/>
              <a:t> </a:t>
            </a:r>
            <a:r>
              <a:rPr lang="en-GB" sz="1400" dirty="0" err="1" smtClean="0"/>
              <a:t>bepaalt</a:t>
            </a:r>
            <a:r>
              <a:rPr lang="en-GB" sz="1400" dirty="0" smtClean="0"/>
              <a:t> </a:t>
            </a:r>
            <a:r>
              <a:rPr lang="en-GB" sz="1400" dirty="0" err="1" smtClean="0"/>
              <a:t>uitdrukkelijk</a:t>
            </a:r>
            <a:r>
              <a:rPr lang="en-GB" sz="1400" dirty="0" smtClean="0"/>
              <a:t> </a:t>
            </a:r>
            <a:r>
              <a:rPr lang="en-GB" sz="1400" dirty="0" err="1" smtClean="0"/>
              <a:t>toepasselijkheid</a:t>
            </a:r>
            <a:r>
              <a:rPr lang="en-GB" sz="1400" dirty="0" smtClean="0"/>
              <a:t> op </a:t>
            </a:r>
            <a:r>
              <a:rPr lang="en-GB" sz="1400" dirty="0" err="1" smtClean="0"/>
              <a:t>lucht</a:t>
            </a:r>
            <a:r>
              <a:rPr lang="en-GB" sz="1400" dirty="0" err="1" smtClean="0"/>
              <a:t>vervoerluik</a:t>
            </a:r>
            <a:r>
              <a:rPr lang="en-GB" sz="1400" dirty="0" smtClean="0"/>
              <a:t> </a:t>
            </a:r>
            <a:r>
              <a:rPr lang="en-GB" sz="1400" dirty="0" smtClean="0"/>
              <a:t>multimodal </a:t>
            </a:r>
            <a:r>
              <a:rPr lang="en-GB" sz="1400" dirty="0" err="1" smtClean="0"/>
              <a:t>vervoer</a:t>
            </a:r>
            <a:r>
              <a:rPr lang="en-GB" sz="1400" dirty="0" smtClean="0"/>
              <a:t> in </a:t>
            </a:r>
            <a:r>
              <a:rPr lang="en-GB" sz="1400" dirty="0" err="1" smtClean="0"/>
              <a:t>artikel</a:t>
            </a:r>
            <a:r>
              <a:rPr lang="en-GB" sz="1400" dirty="0" smtClean="0"/>
              <a:t> 38, </a:t>
            </a:r>
            <a:r>
              <a:rPr lang="en-GB" sz="1400" dirty="0" err="1" smtClean="0"/>
              <a:t>er</a:t>
            </a:r>
            <a:r>
              <a:rPr lang="en-GB" sz="1400" dirty="0" smtClean="0"/>
              <a:t> </a:t>
            </a:r>
            <a:r>
              <a:rPr lang="en-GB" sz="1400" dirty="0" err="1" smtClean="0"/>
              <a:t>komt</a:t>
            </a:r>
            <a:r>
              <a:rPr lang="en-GB" sz="1400" dirty="0" smtClean="0"/>
              <a:t> </a:t>
            </a:r>
            <a:r>
              <a:rPr lang="en-GB" sz="1400" dirty="0" err="1" smtClean="0"/>
              <a:t>bijgevolg</a:t>
            </a:r>
            <a:r>
              <a:rPr lang="en-GB" sz="1400" dirty="0" smtClean="0"/>
              <a:t> </a:t>
            </a:r>
            <a:r>
              <a:rPr lang="en-GB" sz="1400" dirty="0" err="1" smtClean="0"/>
              <a:t>geen</a:t>
            </a:r>
            <a:r>
              <a:rPr lang="en-GB" sz="1400" dirty="0" smtClean="0"/>
              <a:t> </a:t>
            </a:r>
            <a:r>
              <a:rPr lang="en-GB" sz="1400" dirty="0" err="1" smtClean="0"/>
              <a:t>rol</a:t>
            </a:r>
            <a:r>
              <a:rPr lang="en-GB" sz="1400" dirty="0" smtClean="0"/>
              <a:t> toe </a:t>
            </a:r>
            <a:r>
              <a:rPr lang="en-GB" sz="1400" dirty="0" err="1" smtClean="0"/>
              <a:t>aan</a:t>
            </a:r>
            <a:r>
              <a:rPr lang="en-GB" sz="1400" dirty="0" smtClean="0"/>
              <a:t> </a:t>
            </a:r>
            <a:r>
              <a:rPr lang="en-GB" sz="1400" dirty="0" err="1" smtClean="0"/>
              <a:t>nationale</a:t>
            </a:r>
            <a:r>
              <a:rPr lang="en-GB" sz="1400" dirty="0" smtClean="0"/>
              <a:t> </a:t>
            </a:r>
            <a:r>
              <a:rPr lang="en-GB" sz="1400" dirty="0" err="1" smtClean="0"/>
              <a:t>multimodale</a:t>
            </a:r>
            <a:r>
              <a:rPr lang="en-GB" sz="1400" dirty="0" smtClean="0"/>
              <a:t> </a:t>
            </a:r>
            <a:r>
              <a:rPr lang="en-GB" sz="1400" dirty="0" err="1" smtClean="0"/>
              <a:t>bepalingen</a:t>
            </a:r>
            <a:r>
              <a:rPr lang="en-GB" sz="1400" dirty="0" smtClean="0"/>
              <a:t>.</a:t>
            </a:r>
          </a:p>
          <a:p>
            <a:pPr algn="just"/>
            <a:r>
              <a:rPr lang="en-GB" sz="1400" dirty="0" err="1" smtClean="0"/>
              <a:t>Rol</a:t>
            </a:r>
            <a:r>
              <a:rPr lang="en-GB" sz="1400" dirty="0" smtClean="0"/>
              <a:t> EEX (</a:t>
            </a:r>
            <a:r>
              <a:rPr lang="en-GB" sz="1400" dirty="0" err="1" smtClean="0"/>
              <a:t>bis</a:t>
            </a:r>
            <a:r>
              <a:rPr lang="en-GB" sz="1400" dirty="0" smtClean="0"/>
              <a:t>) is </a:t>
            </a:r>
            <a:r>
              <a:rPr lang="en-GB" sz="1400" dirty="0" err="1" smtClean="0"/>
              <a:t>beperkt</a:t>
            </a:r>
            <a:r>
              <a:rPr lang="en-GB" sz="1400" dirty="0" smtClean="0"/>
              <a:t> tot </a:t>
            </a:r>
            <a:r>
              <a:rPr lang="en-GB" sz="1400" dirty="0" err="1" smtClean="0"/>
              <a:t>niet</a:t>
            </a:r>
            <a:r>
              <a:rPr lang="en-GB" sz="1400" dirty="0" smtClean="0"/>
              <a:t> </a:t>
            </a:r>
            <a:r>
              <a:rPr lang="en-GB" sz="1400" dirty="0" err="1" smtClean="0"/>
              <a:t>geregelde</a:t>
            </a:r>
            <a:r>
              <a:rPr lang="en-GB" sz="1400" dirty="0" smtClean="0"/>
              <a:t> </a:t>
            </a:r>
            <a:r>
              <a:rPr lang="en-GB" sz="1400" dirty="0" err="1" smtClean="0"/>
              <a:t>onderwerpen</a:t>
            </a:r>
            <a:r>
              <a:rPr lang="en-GB" sz="1400" dirty="0" smtClean="0"/>
              <a:t> en TNT/AXA.</a:t>
            </a:r>
          </a:p>
          <a:p>
            <a:pPr algn="just"/>
            <a:endParaRPr lang="en-GB" sz="1400" dirty="0">
              <a:solidFill>
                <a:schemeClr val="accent6"/>
              </a:solidFill>
            </a:endParaRPr>
          </a:p>
        </p:txBody>
      </p:sp>
      <p:sp>
        <p:nvSpPr>
          <p:cNvPr id="7" name="Left Arrow 6"/>
          <p:cNvSpPr/>
          <p:nvPr/>
        </p:nvSpPr>
        <p:spPr>
          <a:xfrm>
            <a:off x="5521779" y="1606165"/>
            <a:ext cx="2551889" cy="564204"/>
          </a:xfrm>
          <a:prstGeom prst="leftArrow">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err="1" smtClean="0"/>
              <a:t>Duitse</a:t>
            </a:r>
            <a:r>
              <a:rPr lang="en-GB" sz="1200" dirty="0" smtClean="0"/>
              <a:t> en </a:t>
            </a:r>
            <a:r>
              <a:rPr lang="en-GB" sz="1200" dirty="0" err="1" smtClean="0"/>
              <a:t>Nederlandse</a:t>
            </a:r>
            <a:r>
              <a:rPr lang="en-GB" sz="1200" dirty="0" smtClean="0"/>
              <a:t> </a:t>
            </a:r>
            <a:r>
              <a:rPr lang="en-GB" sz="1200" dirty="0" err="1" smtClean="0"/>
              <a:t>rechter</a:t>
            </a:r>
            <a:endParaRPr lang="en-GB" sz="1200" dirty="0"/>
          </a:p>
        </p:txBody>
      </p:sp>
    </p:spTree>
    <p:extLst>
      <p:ext uri="{BB962C8B-B14F-4D97-AF65-F5344CB8AC3E}">
        <p14:creationId xmlns:p14="http://schemas.microsoft.com/office/powerpoint/2010/main" val="1926064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979" y="52290"/>
            <a:ext cx="8690041" cy="576000"/>
          </a:xfrm>
        </p:spPr>
        <p:txBody>
          <a:bodyPr/>
          <a:lstStyle/>
          <a:p>
            <a:pPr algn="ctr"/>
            <a:r>
              <a:rPr lang="en-GB" sz="2400" dirty="0" err="1" smtClean="0"/>
              <a:t>Hypothese</a:t>
            </a:r>
            <a:r>
              <a:rPr lang="en-GB" sz="2400" dirty="0" smtClean="0"/>
              <a:t> III: </a:t>
            </a:r>
            <a:r>
              <a:rPr lang="en-GB" sz="2400" dirty="0" err="1" smtClean="0"/>
              <a:t>bevoegdheid</a:t>
            </a:r>
            <a:r>
              <a:rPr lang="en-GB" sz="2400" dirty="0" smtClean="0"/>
              <a:t> </a:t>
            </a:r>
            <a:r>
              <a:rPr lang="en-GB" sz="2400" dirty="0" err="1" smtClean="0"/>
              <a:t>bij</a:t>
            </a:r>
            <a:r>
              <a:rPr lang="en-GB" sz="2400" dirty="0" smtClean="0"/>
              <a:t> </a:t>
            </a:r>
            <a:r>
              <a:rPr lang="en-GB" sz="2400" dirty="0" err="1" smtClean="0"/>
              <a:t>opname</a:t>
            </a:r>
            <a:r>
              <a:rPr lang="en-GB" sz="2400" dirty="0" smtClean="0"/>
              <a:t> </a:t>
            </a:r>
            <a:r>
              <a:rPr lang="en-GB" sz="2400" dirty="0" err="1" smtClean="0"/>
              <a:t>forumclausule</a:t>
            </a:r>
            <a:r>
              <a:rPr lang="en-GB" sz="2400" dirty="0" smtClean="0"/>
              <a:t> “</a:t>
            </a:r>
            <a:r>
              <a:rPr lang="en-GB" sz="2400" dirty="0" err="1" smtClean="0"/>
              <a:t>Nederlandse</a:t>
            </a:r>
            <a:r>
              <a:rPr lang="en-GB" sz="2400" dirty="0" smtClean="0"/>
              <a:t> </a:t>
            </a:r>
            <a:r>
              <a:rPr lang="en-GB" sz="2400" dirty="0" err="1" smtClean="0"/>
              <a:t>rechter</a:t>
            </a:r>
            <a:r>
              <a:rPr lang="en-GB" sz="2400" dirty="0" smtClean="0"/>
              <a:t> </a:t>
            </a:r>
            <a:r>
              <a:rPr lang="en-GB" sz="2400" dirty="0" err="1" smtClean="0"/>
              <a:t>exclusief</a:t>
            </a:r>
            <a:r>
              <a:rPr lang="en-GB" sz="2400" dirty="0" smtClean="0"/>
              <a:t> </a:t>
            </a:r>
            <a:r>
              <a:rPr lang="en-GB" sz="2400" dirty="0" err="1" smtClean="0"/>
              <a:t>bevoegd</a:t>
            </a:r>
            <a:r>
              <a:rPr lang="en-GB" sz="2400" dirty="0" smtClean="0"/>
              <a:t>”</a:t>
            </a:r>
            <a:endParaRPr lang="en-GB" sz="2400" dirty="0"/>
          </a:p>
        </p:txBody>
      </p:sp>
      <p:sp>
        <p:nvSpPr>
          <p:cNvPr id="8" name="Text Placeholder 7"/>
          <p:cNvSpPr>
            <a:spLocks noGrp="1"/>
          </p:cNvSpPr>
          <p:nvPr>
            <p:ph type="body" idx="1"/>
          </p:nvPr>
        </p:nvSpPr>
        <p:spPr/>
        <p:txBody>
          <a:bodyPr/>
          <a:lstStyle/>
          <a:p>
            <a:r>
              <a:rPr lang="en-GB" dirty="0" err="1" smtClean="0"/>
              <a:t>Belgische</a:t>
            </a:r>
            <a:r>
              <a:rPr lang="en-GB" dirty="0" smtClean="0"/>
              <a:t> en </a:t>
            </a:r>
            <a:r>
              <a:rPr lang="en-GB" dirty="0" err="1" smtClean="0"/>
              <a:t>Engelse</a:t>
            </a:r>
            <a:r>
              <a:rPr lang="en-GB" dirty="0" smtClean="0"/>
              <a:t> </a:t>
            </a:r>
            <a:r>
              <a:rPr lang="en-GB" dirty="0" err="1" smtClean="0"/>
              <a:t>rechter</a:t>
            </a:r>
            <a:endParaRPr lang="en-GB"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955615811"/>
              </p:ext>
            </p:extLst>
          </p:nvPr>
        </p:nvGraphicFramePr>
        <p:xfrm>
          <a:off x="176839" y="1295400"/>
          <a:ext cx="4314199" cy="3024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 Placeholder 8"/>
          <p:cNvSpPr>
            <a:spLocks noGrp="1"/>
          </p:cNvSpPr>
          <p:nvPr>
            <p:ph type="body" sz="quarter" idx="3"/>
          </p:nvPr>
        </p:nvSpPr>
        <p:spPr/>
        <p:txBody>
          <a:bodyPr/>
          <a:lstStyle/>
          <a:p>
            <a:r>
              <a:rPr lang="en-GB" dirty="0" err="1" smtClean="0"/>
              <a:t>Nederlandse</a:t>
            </a:r>
            <a:r>
              <a:rPr lang="en-GB" dirty="0" smtClean="0"/>
              <a:t> en </a:t>
            </a:r>
            <a:r>
              <a:rPr lang="en-GB" dirty="0" err="1" smtClean="0"/>
              <a:t>Duitse</a:t>
            </a:r>
            <a:r>
              <a:rPr lang="en-GB" dirty="0" smtClean="0"/>
              <a:t> </a:t>
            </a:r>
            <a:r>
              <a:rPr lang="en-GB" dirty="0" err="1" smtClean="0"/>
              <a:t>rechter</a:t>
            </a:r>
            <a:endParaRPr lang="en-GB" dirty="0"/>
          </a:p>
          <a:p>
            <a:endParaRPr lang="en-GB" dirty="0"/>
          </a:p>
        </p:txBody>
      </p:sp>
      <p:graphicFrame>
        <p:nvGraphicFramePr>
          <p:cNvPr id="7" name="Content Placeholder 6"/>
          <p:cNvGraphicFramePr>
            <a:graphicFrameLocks noGrp="1"/>
          </p:cNvGraphicFramePr>
          <p:nvPr>
            <p:ph sz="quarter" idx="4"/>
            <p:extLst>
              <p:ext uri="{D42A27DB-BD31-4B8C-83A1-F6EECF244321}">
                <p14:modId xmlns:p14="http://schemas.microsoft.com/office/powerpoint/2010/main" val="2370572954"/>
              </p:ext>
            </p:extLst>
          </p:nvPr>
        </p:nvGraphicFramePr>
        <p:xfrm>
          <a:off x="4645024" y="1295400"/>
          <a:ext cx="4330363" cy="30755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TextBox 10"/>
          <p:cNvSpPr txBox="1"/>
          <p:nvPr/>
        </p:nvSpPr>
        <p:spPr>
          <a:xfrm>
            <a:off x="226979" y="4461753"/>
            <a:ext cx="5220510" cy="369332"/>
          </a:xfrm>
          <a:prstGeom prst="rect">
            <a:avLst/>
          </a:prstGeom>
          <a:noFill/>
        </p:spPr>
        <p:txBody>
          <a:bodyPr wrap="square" rtlCol="0">
            <a:spAutoFit/>
          </a:bodyPr>
          <a:lstStyle/>
          <a:p>
            <a:r>
              <a:rPr lang="en-GB" dirty="0" err="1" smtClean="0"/>
              <a:t>Noot</a:t>
            </a:r>
            <a:r>
              <a:rPr lang="en-GB" dirty="0" smtClean="0"/>
              <a:t>: </a:t>
            </a:r>
            <a:r>
              <a:rPr lang="en-GB" dirty="0" err="1" smtClean="0"/>
              <a:t>zelfde</a:t>
            </a:r>
            <a:r>
              <a:rPr lang="en-GB" dirty="0" smtClean="0"/>
              <a:t> </a:t>
            </a:r>
            <a:r>
              <a:rPr lang="en-GB" dirty="0" err="1" smtClean="0"/>
              <a:t>gevolg</a:t>
            </a:r>
            <a:r>
              <a:rPr lang="en-GB" dirty="0" smtClean="0"/>
              <a:t> </a:t>
            </a:r>
            <a:r>
              <a:rPr lang="en-GB" dirty="0" err="1" smtClean="0"/>
              <a:t>mogelijk</a:t>
            </a:r>
            <a:r>
              <a:rPr lang="en-GB" dirty="0" smtClean="0"/>
              <a:t> in </a:t>
            </a:r>
            <a:r>
              <a:rPr lang="en-GB" dirty="0" err="1" smtClean="0"/>
              <a:t>hypothese</a:t>
            </a:r>
            <a:r>
              <a:rPr lang="en-GB" dirty="0" smtClean="0"/>
              <a:t> II</a:t>
            </a:r>
            <a:endParaRPr lang="en-GB" dirty="0"/>
          </a:p>
        </p:txBody>
      </p:sp>
    </p:spTree>
    <p:extLst>
      <p:ext uri="{BB962C8B-B14F-4D97-AF65-F5344CB8AC3E}">
        <p14:creationId xmlns:p14="http://schemas.microsoft.com/office/powerpoint/2010/main" val="4009729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91524" y="188477"/>
            <a:ext cx="8172000" cy="576000"/>
          </a:xfrm>
        </p:spPr>
        <p:txBody>
          <a:bodyPr/>
          <a:lstStyle/>
          <a:p>
            <a:pPr algn="ctr"/>
            <a:r>
              <a:rPr lang="en-GB" sz="2400" dirty="0" err="1" smtClean="0"/>
              <a:t>Hypothese</a:t>
            </a:r>
            <a:r>
              <a:rPr lang="en-GB" sz="2400" dirty="0" smtClean="0"/>
              <a:t> III: </a:t>
            </a:r>
            <a:r>
              <a:rPr lang="en-GB" sz="2400" dirty="0" err="1" smtClean="0"/>
              <a:t>verloop</a:t>
            </a:r>
            <a:r>
              <a:rPr lang="en-GB" sz="2400" dirty="0" smtClean="0"/>
              <a:t> </a:t>
            </a:r>
            <a:r>
              <a:rPr lang="en-GB" sz="2400" dirty="0"/>
              <a:t>procedures </a:t>
            </a:r>
            <a:r>
              <a:rPr lang="en-GB" sz="2400" dirty="0" err="1"/>
              <a:t>bij</a:t>
            </a:r>
            <a:r>
              <a:rPr lang="en-GB" sz="2400" dirty="0"/>
              <a:t> </a:t>
            </a:r>
            <a:r>
              <a:rPr lang="en-GB" sz="2400" dirty="0" err="1"/>
              <a:t>opname</a:t>
            </a:r>
            <a:r>
              <a:rPr lang="en-GB" sz="2400" dirty="0"/>
              <a:t> </a:t>
            </a:r>
            <a:r>
              <a:rPr lang="en-GB" sz="2400" dirty="0" err="1"/>
              <a:t>forumclausule</a:t>
            </a:r>
            <a:r>
              <a:rPr lang="en-GB" sz="2400" dirty="0"/>
              <a:t> “</a:t>
            </a:r>
            <a:r>
              <a:rPr lang="en-GB" sz="2400" dirty="0" err="1"/>
              <a:t>Nederlandse</a:t>
            </a:r>
            <a:r>
              <a:rPr lang="en-GB" sz="2400" dirty="0"/>
              <a:t> </a:t>
            </a:r>
            <a:r>
              <a:rPr lang="en-GB" sz="2400" dirty="0" err="1"/>
              <a:t>rechter</a:t>
            </a:r>
            <a:r>
              <a:rPr lang="en-GB" sz="2400" dirty="0"/>
              <a:t> </a:t>
            </a:r>
            <a:r>
              <a:rPr lang="en-GB" sz="2400" dirty="0" err="1"/>
              <a:t>exclusief</a:t>
            </a:r>
            <a:r>
              <a:rPr lang="en-GB" sz="2400" dirty="0"/>
              <a:t> </a:t>
            </a:r>
            <a:r>
              <a:rPr lang="en-GB" sz="2400" dirty="0" err="1"/>
              <a:t>bevoegd</a:t>
            </a:r>
            <a:r>
              <a:rPr lang="en-GB" sz="2400" dirty="0"/>
              <a:t>”</a:t>
            </a:r>
          </a:p>
        </p:txBody>
      </p:sp>
      <p:sp>
        <p:nvSpPr>
          <p:cNvPr id="8" name="Content Placeholder 7"/>
          <p:cNvSpPr>
            <a:spLocks noGrp="1"/>
          </p:cNvSpPr>
          <p:nvPr>
            <p:ph idx="1"/>
          </p:nvPr>
        </p:nvSpPr>
        <p:spPr>
          <a:xfrm>
            <a:off x="491524" y="1153134"/>
            <a:ext cx="8172000" cy="3348000"/>
          </a:xfrm>
        </p:spPr>
        <p:txBody>
          <a:bodyPr/>
          <a:lstStyle/>
          <a:p>
            <a:pPr marL="285750" indent="-285750">
              <a:buFont typeface="Arial" panose="020B0604020202020204" pitchFamily="34" charset="0"/>
              <a:buChar char="•"/>
            </a:pPr>
            <a:r>
              <a:rPr lang="en-GB" dirty="0" err="1" smtClean="0"/>
              <a:t>Optie</a:t>
            </a:r>
            <a:r>
              <a:rPr lang="en-GB" dirty="0" smtClean="0"/>
              <a:t> A: </a:t>
            </a:r>
            <a:r>
              <a:rPr lang="en-GB" dirty="0" err="1" smtClean="0"/>
              <a:t>Zaak</a:t>
            </a:r>
            <a:r>
              <a:rPr lang="en-GB" dirty="0" smtClean="0"/>
              <a:t> </a:t>
            </a:r>
            <a:r>
              <a:rPr lang="en-GB" dirty="0" err="1" smtClean="0"/>
              <a:t>wordt</a:t>
            </a:r>
            <a:r>
              <a:rPr lang="en-GB" dirty="0" smtClean="0"/>
              <a:t> </a:t>
            </a:r>
            <a:r>
              <a:rPr lang="en-GB" dirty="0" err="1" smtClean="0"/>
              <a:t>eerst</a:t>
            </a:r>
            <a:r>
              <a:rPr lang="en-GB" dirty="0" smtClean="0"/>
              <a:t> </a:t>
            </a:r>
            <a:r>
              <a:rPr lang="en-GB" dirty="0" err="1" smtClean="0"/>
              <a:t>aanhangig</a:t>
            </a:r>
            <a:r>
              <a:rPr lang="en-GB" dirty="0" smtClean="0"/>
              <a:t> </a:t>
            </a:r>
            <a:r>
              <a:rPr lang="en-GB" dirty="0" err="1" smtClean="0"/>
              <a:t>gemaakt</a:t>
            </a:r>
            <a:r>
              <a:rPr lang="en-GB" dirty="0" smtClean="0"/>
              <a:t> </a:t>
            </a:r>
            <a:r>
              <a:rPr lang="en-GB" dirty="0" err="1" smtClean="0"/>
              <a:t>voor</a:t>
            </a:r>
            <a:r>
              <a:rPr lang="en-GB" dirty="0" smtClean="0"/>
              <a:t> de </a:t>
            </a:r>
            <a:r>
              <a:rPr lang="en-GB" dirty="0" err="1" smtClean="0"/>
              <a:t>Nederlandse</a:t>
            </a:r>
            <a:r>
              <a:rPr lang="en-GB" dirty="0" smtClean="0"/>
              <a:t> </a:t>
            </a:r>
            <a:r>
              <a:rPr lang="en-GB" dirty="0" err="1" smtClean="0"/>
              <a:t>rechter</a:t>
            </a:r>
            <a:endParaRPr lang="en-GB" dirty="0" smtClean="0"/>
          </a:p>
          <a:p>
            <a:pPr marL="285750" indent="-285750">
              <a:buFont typeface="Arial" panose="020B0604020202020204" pitchFamily="34" charset="0"/>
              <a:buChar char="•"/>
            </a:pPr>
            <a:r>
              <a:rPr lang="en-GB" dirty="0" err="1" smtClean="0"/>
              <a:t>Optie</a:t>
            </a:r>
            <a:r>
              <a:rPr lang="en-GB" dirty="0" smtClean="0"/>
              <a:t> B: </a:t>
            </a:r>
            <a:r>
              <a:rPr lang="en-GB" dirty="0" err="1" smtClean="0"/>
              <a:t>zaak</a:t>
            </a:r>
            <a:r>
              <a:rPr lang="en-GB" dirty="0" smtClean="0"/>
              <a:t> </a:t>
            </a:r>
            <a:r>
              <a:rPr lang="en-GB" dirty="0" err="1" smtClean="0"/>
              <a:t>wordt</a:t>
            </a:r>
            <a:r>
              <a:rPr lang="en-GB" dirty="0" smtClean="0"/>
              <a:t> </a:t>
            </a:r>
            <a:r>
              <a:rPr lang="en-GB" dirty="0" err="1" smtClean="0"/>
              <a:t>eerst</a:t>
            </a:r>
            <a:r>
              <a:rPr lang="en-GB" dirty="0" smtClean="0"/>
              <a:t> </a:t>
            </a:r>
            <a:r>
              <a:rPr lang="en-GB" dirty="0" err="1" smtClean="0"/>
              <a:t>aanhangig</a:t>
            </a:r>
            <a:r>
              <a:rPr lang="en-GB" dirty="0" smtClean="0"/>
              <a:t> </a:t>
            </a:r>
            <a:r>
              <a:rPr lang="en-GB" dirty="0" err="1" smtClean="0"/>
              <a:t>gemaakt</a:t>
            </a:r>
            <a:r>
              <a:rPr lang="en-GB" dirty="0" smtClean="0"/>
              <a:t> </a:t>
            </a:r>
            <a:r>
              <a:rPr lang="en-GB" dirty="0" err="1" smtClean="0"/>
              <a:t>voor</a:t>
            </a:r>
            <a:r>
              <a:rPr lang="en-GB" dirty="0" smtClean="0"/>
              <a:t> de </a:t>
            </a:r>
            <a:r>
              <a:rPr lang="en-GB" dirty="0" err="1" smtClean="0"/>
              <a:t>Belgische</a:t>
            </a:r>
            <a:r>
              <a:rPr lang="en-GB" dirty="0" smtClean="0"/>
              <a:t> of </a:t>
            </a:r>
            <a:r>
              <a:rPr lang="en-GB" dirty="0" err="1" smtClean="0"/>
              <a:t>Engelse</a:t>
            </a:r>
            <a:r>
              <a:rPr lang="en-GB" dirty="0" smtClean="0"/>
              <a:t> </a:t>
            </a:r>
            <a:r>
              <a:rPr lang="en-GB" dirty="0" err="1" smtClean="0"/>
              <a:t>rechter</a:t>
            </a:r>
            <a:endParaRPr lang="en-GB" dirty="0"/>
          </a:p>
        </p:txBody>
      </p:sp>
    </p:spTree>
    <p:extLst>
      <p:ext uri="{BB962C8B-B14F-4D97-AF65-F5344CB8AC3E}">
        <p14:creationId xmlns:p14="http://schemas.microsoft.com/office/powerpoint/2010/main" val="354244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979" y="52290"/>
            <a:ext cx="8690041" cy="576000"/>
          </a:xfrm>
        </p:spPr>
        <p:txBody>
          <a:bodyPr/>
          <a:lstStyle/>
          <a:p>
            <a:pPr algn="ctr"/>
            <a:r>
              <a:rPr lang="en-GB" sz="2400" dirty="0" err="1"/>
              <a:t>Optie</a:t>
            </a:r>
            <a:r>
              <a:rPr lang="en-GB" sz="2400" dirty="0"/>
              <a:t> A: </a:t>
            </a:r>
            <a:r>
              <a:rPr lang="en-GB" sz="2400" dirty="0" err="1"/>
              <a:t>Zaak</a:t>
            </a:r>
            <a:r>
              <a:rPr lang="en-GB" sz="2400" dirty="0"/>
              <a:t> </a:t>
            </a:r>
            <a:r>
              <a:rPr lang="en-GB" sz="2400" dirty="0" err="1"/>
              <a:t>wordt</a:t>
            </a:r>
            <a:r>
              <a:rPr lang="en-GB" sz="2400" dirty="0"/>
              <a:t> </a:t>
            </a:r>
            <a:r>
              <a:rPr lang="en-GB" sz="2400" dirty="0" err="1"/>
              <a:t>eerst</a:t>
            </a:r>
            <a:r>
              <a:rPr lang="en-GB" sz="2400" dirty="0"/>
              <a:t> </a:t>
            </a:r>
            <a:r>
              <a:rPr lang="en-GB" sz="2400" dirty="0" err="1"/>
              <a:t>aanhangig</a:t>
            </a:r>
            <a:r>
              <a:rPr lang="en-GB" sz="2400" dirty="0"/>
              <a:t> </a:t>
            </a:r>
            <a:r>
              <a:rPr lang="en-GB" sz="2400" dirty="0" err="1"/>
              <a:t>gemaakt</a:t>
            </a:r>
            <a:r>
              <a:rPr lang="en-GB" sz="2400" dirty="0"/>
              <a:t> </a:t>
            </a:r>
            <a:r>
              <a:rPr lang="en-GB" sz="2400" dirty="0" err="1"/>
              <a:t>voor</a:t>
            </a:r>
            <a:r>
              <a:rPr lang="en-GB" sz="2400" dirty="0"/>
              <a:t> de </a:t>
            </a:r>
            <a:r>
              <a:rPr lang="en-GB" sz="2400" dirty="0" err="1"/>
              <a:t>Nederlandse</a:t>
            </a:r>
            <a:r>
              <a:rPr lang="en-GB" sz="2400" dirty="0"/>
              <a:t> </a:t>
            </a:r>
            <a:r>
              <a:rPr lang="en-GB" sz="2400" dirty="0" err="1"/>
              <a:t>rechter</a:t>
            </a:r>
            <a:r>
              <a:rPr lang="en-GB" sz="2400" dirty="0"/>
              <a:t/>
            </a:r>
            <a:br>
              <a:rPr lang="en-GB" sz="2400" dirty="0"/>
            </a:br>
            <a:endParaRPr lang="en-GB" sz="2400" dirty="0"/>
          </a:p>
        </p:txBody>
      </p:sp>
      <p:sp>
        <p:nvSpPr>
          <p:cNvPr id="8" name="Text Placeholder 7"/>
          <p:cNvSpPr>
            <a:spLocks noGrp="1"/>
          </p:cNvSpPr>
          <p:nvPr>
            <p:ph type="body" idx="1"/>
          </p:nvPr>
        </p:nvSpPr>
        <p:spPr>
          <a:xfrm>
            <a:off x="292162" y="970698"/>
            <a:ext cx="3997924" cy="324000"/>
          </a:xfrm>
        </p:spPr>
        <p:txBody>
          <a:bodyPr/>
          <a:lstStyle/>
          <a:p>
            <a:r>
              <a:rPr lang="en-GB" dirty="0" err="1" smtClean="0"/>
              <a:t>Nederlandse</a:t>
            </a:r>
            <a:r>
              <a:rPr lang="en-GB" dirty="0" smtClean="0"/>
              <a:t> </a:t>
            </a:r>
            <a:r>
              <a:rPr lang="en-GB" dirty="0" err="1" smtClean="0"/>
              <a:t>rechter</a:t>
            </a:r>
            <a:endParaRPr lang="en-GB"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856871416"/>
              </p:ext>
            </p:extLst>
          </p:nvPr>
        </p:nvGraphicFramePr>
        <p:xfrm>
          <a:off x="47137" y="1346515"/>
          <a:ext cx="4314199" cy="3024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 Placeholder 8"/>
          <p:cNvSpPr>
            <a:spLocks noGrp="1"/>
          </p:cNvSpPr>
          <p:nvPr>
            <p:ph type="body" sz="quarter" idx="3"/>
          </p:nvPr>
        </p:nvSpPr>
        <p:spPr>
          <a:xfrm>
            <a:off x="4515324" y="1023115"/>
            <a:ext cx="4014000" cy="324000"/>
          </a:xfrm>
        </p:spPr>
        <p:txBody>
          <a:bodyPr/>
          <a:lstStyle/>
          <a:p>
            <a:r>
              <a:rPr lang="en-GB" dirty="0" err="1"/>
              <a:t>Belgische</a:t>
            </a:r>
            <a:r>
              <a:rPr lang="en-GB" dirty="0"/>
              <a:t> en </a:t>
            </a:r>
            <a:r>
              <a:rPr lang="en-GB" dirty="0" err="1"/>
              <a:t>Engelse</a:t>
            </a:r>
            <a:r>
              <a:rPr lang="en-GB" dirty="0"/>
              <a:t> </a:t>
            </a:r>
            <a:r>
              <a:rPr lang="en-GB" dirty="0" err="1"/>
              <a:t>rechter</a:t>
            </a:r>
            <a:endParaRPr lang="en-GB" dirty="0"/>
          </a:p>
          <a:p>
            <a:endParaRPr lang="en-GB" dirty="0"/>
          </a:p>
        </p:txBody>
      </p:sp>
      <p:graphicFrame>
        <p:nvGraphicFramePr>
          <p:cNvPr id="7" name="Content Placeholder 6"/>
          <p:cNvGraphicFramePr>
            <a:graphicFrameLocks noGrp="1"/>
          </p:cNvGraphicFramePr>
          <p:nvPr>
            <p:ph sz="quarter" idx="4"/>
            <p:extLst>
              <p:ext uri="{D42A27DB-BD31-4B8C-83A1-F6EECF244321}">
                <p14:modId xmlns:p14="http://schemas.microsoft.com/office/powerpoint/2010/main" val="2160225193"/>
              </p:ext>
            </p:extLst>
          </p:nvPr>
        </p:nvGraphicFramePr>
        <p:xfrm>
          <a:off x="4515322" y="1346515"/>
          <a:ext cx="4330363" cy="30755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TextBox 10"/>
          <p:cNvSpPr txBox="1"/>
          <p:nvPr/>
        </p:nvSpPr>
        <p:spPr>
          <a:xfrm>
            <a:off x="226979" y="4610881"/>
            <a:ext cx="5220510" cy="369332"/>
          </a:xfrm>
          <a:prstGeom prst="rect">
            <a:avLst/>
          </a:prstGeom>
          <a:noFill/>
        </p:spPr>
        <p:txBody>
          <a:bodyPr wrap="square" rtlCol="0">
            <a:spAutoFit/>
          </a:bodyPr>
          <a:lstStyle/>
          <a:p>
            <a:r>
              <a:rPr lang="en-GB" dirty="0" err="1" smtClean="0"/>
              <a:t>Noot</a:t>
            </a:r>
            <a:r>
              <a:rPr lang="en-GB" dirty="0" smtClean="0"/>
              <a:t>: </a:t>
            </a:r>
            <a:r>
              <a:rPr lang="en-GB" dirty="0" err="1" smtClean="0"/>
              <a:t>zelfde</a:t>
            </a:r>
            <a:r>
              <a:rPr lang="en-GB" dirty="0" smtClean="0"/>
              <a:t> </a:t>
            </a:r>
            <a:r>
              <a:rPr lang="en-GB" dirty="0" err="1" smtClean="0"/>
              <a:t>gevolg</a:t>
            </a:r>
            <a:r>
              <a:rPr lang="en-GB" dirty="0" smtClean="0"/>
              <a:t> </a:t>
            </a:r>
            <a:r>
              <a:rPr lang="en-GB" dirty="0" err="1" smtClean="0"/>
              <a:t>mogelijk</a:t>
            </a:r>
            <a:r>
              <a:rPr lang="en-GB" dirty="0" smtClean="0"/>
              <a:t> in </a:t>
            </a:r>
            <a:r>
              <a:rPr lang="en-GB" dirty="0" err="1" smtClean="0"/>
              <a:t>hypothese</a:t>
            </a:r>
            <a:r>
              <a:rPr lang="en-GB" dirty="0" smtClean="0"/>
              <a:t> II</a:t>
            </a:r>
            <a:endParaRPr lang="en-GB" dirty="0"/>
          </a:p>
        </p:txBody>
      </p:sp>
    </p:spTree>
    <p:extLst>
      <p:ext uri="{BB962C8B-B14F-4D97-AF65-F5344CB8AC3E}">
        <p14:creationId xmlns:p14="http://schemas.microsoft.com/office/powerpoint/2010/main" val="3500805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979" y="52290"/>
            <a:ext cx="8690041" cy="576000"/>
          </a:xfrm>
        </p:spPr>
        <p:txBody>
          <a:bodyPr/>
          <a:lstStyle/>
          <a:p>
            <a:pPr algn="ctr"/>
            <a:r>
              <a:rPr lang="en-GB" sz="2400" dirty="0" err="1"/>
              <a:t>Optie</a:t>
            </a:r>
            <a:r>
              <a:rPr lang="en-GB" sz="2400" dirty="0"/>
              <a:t> </a:t>
            </a:r>
            <a:r>
              <a:rPr lang="en-GB" sz="2400" dirty="0" smtClean="0"/>
              <a:t>B: </a:t>
            </a:r>
            <a:r>
              <a:rPr lang="en-GB" sz="2400" dirty="0" err="1"/>
              <a:t>Zaak</a:t>
            </a:r>
            <a:r>
              <a:rPr lang="en-GB" sz="2400" dirty="0"/>
              <a:t> </a:t>
            </a:r>
            <a:r>
              <a:rPr lang="en-GB" sz="2400" dirty="0" err="1"/>
              <a:t>wordt</a:t>
            </a:r>
            <a:r>
              <a:rPr lang="en-GB" sz="2400" dirty="0"/>
              <a:t> </a:t>
            </a:r>
            <a:r>
              <a:rPr lang="en-GB" sz="2400" dirty="0" err="1"/>
              <a:t>eerst</a:t>
            </a:r>
            <a:r>
              <a:rPr lang="en-GB" sz="2400" dirty="0"/>
              <a:t> </a:t>
            </a:r>
            <a:r>
              <a:rPr lang="en-GB" sz="2400" dirty="0" err="1"/>
              <a:t>aanhangig</a:t>
            </a:r>
            <a:r>
              <a:rPr lang="en-GB" sz="2400" dirty="0"/>
              <a:t> </a:t>
            </a:r>
            <a:r>
              <a:rPr lang="en-GB" sz="2400" dirty="0" err="1"/>
              <a:t>gemaakt</a:t>
            </a:r>
            <a:r>
              <a:rPr lang="en-GB" sz="2400" dirty="0"/>
              <a:t> </a:t>
            </a:r>
            <a:r>
              <a:rPr lang="en-GB" sz="2400" dirty="0" err="1"/>
              <a:t>voor</a:t>
            </a:r>
            <a:r>
              <a:rPr lang="en-GB" sz="2400" dirty="0"/>
              <a:t> de </a:t>
            </a:r>
            <a:r>
              <a:rPr lang="en-GB" sz="2400" dirty="0" err="1" smtClean="0"/>
              <a:t>Engelse</a:t>
            </a:r>
            <a:r>
              <a:rPr lang="en-GB" sz="2400" dirty="0" smtClean="0"/>
              <a:t> of </a:t>
            </a:r>
            <a:r>
              <a:rPr lang="en-GB" sz="2400" dirty="0" err="1" smtClean="0"/>
              <a:t>Belgische</a:t>
            </a:r>
            <a:r>
              <a:rPr lang="en-GB" sz="2400" dirty="0" smtClean="0"/>
              <a:t> </a:t>
            </a:r>
            <a:r>
              <a:rPr lang="en-GB" sz="2400" dirty="0" err="1" smtClean="0"/>
              <a:t>rechter</a:t>
            </a:r>
            <a:r>
              <a:rPr lang="en-GB" sz="2400" dirty="0"/>
              <a:t/>
            </a:r>
            <a:br>
              <a:rPr lang="en-GB" sz="2400" dirty="0"/>
            </a:br>
            <a:endParaRPr lang="en-GB" sz="2400" dirty="0"/>
          </a:p>
        </p:txBody>
      </p:sp>
      <p:sp>
        <p:nvSpPr>
          <p:cNvPr id="8" name="Text Placeholder 7"/>
          <p:cNvSpPr>
            <a:spLocks noGrp="1"/>
          </p:cNvSpPr>
          <p:nvPr>
            <p:ph type="body" idx="1"/>
          </p:nvPr>
        </p:nvSpPr>
        <p:spPr>
          <a:xfrm>
            <a:off x="292162" y="970698"/>
            <a:ext cx="3997924" cy="324000"/>
          </a:xfrm>
        </p:spPr>
        <p:txBody>
          <a:bodyPr/>
          <a:lstStyle/>
          <a:p>
            <a:r>
              <a:rPr lang="en-GB" dirty="0" err="1" smtClean="0"/>
              <a:t>Belgische</a:t>
            </a:r>
            <a:r>
              <a:rPr lang="en-GB" dirty="0" smtClean="0"/>
              <a:t> en </a:t>
            </a:r>
            <a:r>
              <a:rPr lang="en-GB" dirty="0" err="1" smtClean="0"/>
              <a:t>Engelse</a:t>
            </a:r>
            <a:r>
              <a:rPr lang="en-GB" dirty="0" smtClean="0"/>
              <a:t> </a:t>
            </a:r>
            <a:r>
              <a:rPr lang="en-GB" dirty="0" err="1" smtClean="0"/>
              <a:t>rechter</a:t>
            </a:r>
            <a:endParaRPr lang="en-GB"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1883200990"/>
              </p:ext>
            </p:extLst>
          </p:nvPr>
        </p:nvGraphicFramePr>
        <p:xfrm>
          <a:off x="47137" y="1346515"/>
          <a:ext cx="4314199" cy="3024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 Placeholder 8"/>
          <p:cNvSpPr>
            <a:spLocks noGrp="1"/>
          </p:cNvSpPr>
          <p:nvPr>
            <p:ph type="body" sz="quarter" idx="3"/>
          </p:nvPr>
        </p:nvSpPr>
        <p:spPr>
          <a:xfrm>
            <a:off x="4515324" y="1023115"/>
            <a:ext cx="4014000" cy="324000"/>
          </a:xfrm>
        </p:spPr>
        <p:txBody>
          <a:bodyPr/>
          <a:lstStyle/>
          <a:p>
            <a:r>
              <a:rPr lang="en-GB" dirty="0" err="1" smtClean="0"/>
              <a:t>Nederlandse</a:t>
            </a:r>
            <a:r>
              <a:rPr lang="en-GB" dirty="0" smtClean="0"/>
              <a:t> en </a:t>
            </a:r>
            <a:r>
              <a:rPr lang="en-GB" dirty="0" err="1" smtClean="0"/>
              <a:t>Duitse</a:t>
            </a:r>
            <a:r>
              <a:rPr lang="en-GB" dirty="0" smtClean="0"/>
              <a:t> </a:t>
            </a:r>
            <a:r>
              <a:rPr lang="en-GB" dirty="0" err="1" smtClean="0"/>
              <a:t>rechter</a:t>
            </a:r>
            <a:endParaRPr lang="en-GB" dirty="0"/>
          </a:p>
          <a:p>
            <a:endParaRPr lang="en-GB" dirty="0"/>
          </a:p>
        </p:txBody>
      </p:sp>
      <p:graphicFrame>
        <p:nvGraphicFramePr>
          <p:cNvPr id="7" name="Content Placeholder 6"/>
          <p:cNvGraphicFramePr>
            <a:graphicFrameLocks noGrp="1"/>
          </p:cNvGraphicFramePr>
          <p:nvPr>
            <p:ph sz="quarter" idx="4"/>
            <p:extLst>
              <p:ext uri="{D42A27DB-BD31-4B8C-83A1-F6EECF244321}">
                <p14:modId xmlns:p14="http://schemas.microsoft.com/office/powerpoint/2010/main" val="2883207685"/>
              </p:ext>
            </p:extLst>
          </p:nvPr>
        </p:nvGraphicFramePr>
        <p:xfrm>
          <a:off x="4515322" y="1346515"/>
          <a:ext cx="4330363" cy="30755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TextBox 10"/>
          <p:cNvSpPr txBox="1"/>
          <p:nvPr/>
        </p:nvSpPr>
        <p:spPr>
          <a:xfrm>
            <a:off x="226979" y="4610881"/>
            <a:ext cx="5220510" cy="369332"/>
          </a:xfrm>
          <a:prstGeom prst="rect">
            <a:avLst/>
          </a:prstGeom>
          <a:noFill/>
        </p:spPr>
        <p:txBody>
          <a:bodyPr wrap="square" rtlCol="0">
            <a:spAutoFit/>
          </a:bodyPr>
          <a:lstStyle/>
          <a:p>
            <a:r>
              <a:rPr lang="en-GB" dirty="0" err="1" smtClean="0"/>
              <a:t>Noot</a:t>
            </a:r>
            <a:r>
              <a:rPr lang="en-GB" dirty="0" smtClean="0"/>
              <a:t>: </a:t>
            </a:r>
            <a:r>
              <a:rPr lang="en-GB" dirty="0" err="1" smtClean="0"/>
              <a:t>zelfde</a:t>
            </a:r>
            <a:r>
              <a:rPr lang="en-GB" dirty="0" smtClean="0"/>
              <a:t> </a:t>
            </a:r>
            <a:r>
              <a:rPr lang="en-GB" dirty="0" err="1" smtClean="0"/>
              <a:t>gevolg</a:t>
            </a:r>
            <a:r>
              <a:rPr lang="en-GB" dirty="0" smtClean="0"/>
              <a:t> </a:t>
            </a:r>
            <a:r>
              <a:rPr lang="en-GB" dirty="0" err="1" smtClean="0"/>
              <a:t>mogelijk</a:t>
            </a:r>
            <a:r>
              <a:rPr lang="en-GB" dirty="0" smtClean="0"/>
              <a:t> in </a:t>
            </a:r>
            <a:r>
              <a:rPr lang="en-GB" dirty="0" err="1" smtClean="0"/>
              <a:t>hypothese</a:t>
            </a:r>
            <a:r>
              <a:rPr lang="en-GB" dirty="0" smtClean="0"/>
              <a:t> II</a:t>
            </a:r>
            <a:endParaRPr lang="en-GB" dirty="0"/>
          </a:p>
        </p:txBody>
      </p:sp>
      <p:sp>
        <p:nvSpPr>
          <p:cNvPr id="3" name="Left-Right Arrow 2"/>
          <p:cNvSpPr/>
          <p:nvPr/>
        </p:nvSpPr>
        <p:spPr>
          <a:xfrm>
            <a:off x="4353280" y="3774332"/>
            <a:ext cx="833234" cy="324255"/>
          </a:xfrm>
          <a:prstGeom prst="leftRightArrow">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Cloud 3"/>
          <p:cNvSpPr/>
          <p:nvPr/>
        </p:nvSpPr>
        <p:spPr>
          <a:xfrm>
            <a:off x="3534383" y="3612204"/>
            <a:ext cx="1835285" cy="809873"/>
          </a:xfrm>
          <a:prstGeom prst="cloud">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GB" sz="1400" dirty="0" err="1" smtClean="0"/>
              <a:t>Parallelle</a:t>
            </a:r>
            <a:r>
              <a:rPr lang="en-GB" sz="1400" dirty="0" smtClean="0"/>
              <a:t> procedures?</a:t>
            </a:r>
            <a:endParaRPr lang="en-GB" sz="1400" dirty="0"/>
          </a:p>
        </p:txBody>
      </p:sp>
    </p:spTree>
    <p:extLst>
      <p:ext uri="{BB962C8B-B14F-4D97-AF65-F5344CB8AC3E}">
        <p14:creationId xmlns:p14="http://schemas.microsoft.com/office/powerpoint/2010/main" val="3576527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GB" sz="2400" dirty="0" err="1" smtClean="0"/>
              <a:t>Parallelle</a:t>
            </a:r>
            <a:r>
              <a:rPr lang="en-GB" sz="2400" dirty="0" smtClean="0"/>
              <a:t> procedures? </a:t>
            </a:r>
            <a:endParaRPr lang="en-GB" sz="2400" dirty="0"/>
          </a:p>
        </p:txBody>
      </p:sp>
      <p:sp>
        <p:nvSpPr>
          <p:cNvPr id="8" name="Content Placeholder 7"/>
          <p:cNvSpPr>
            <a:spLocks noGrp="1"/>
          </p:cNvSpPr>
          <p:nvPr>
            <p:ph idx="1"/>
          </p:nvPr>
        </p:nvSpPr>
        <p:spPr/>
        <p:txBody>
          <a:bodyPr/>
          <a:lstStyle/>
          <a:p>
            <a:r>
              <a:rPr lang="en-GB" dirty="0" err="1" smtClean="0"/>
              <a:t>Geen</a:t>
            </a:r>
            <a:r>
              <a:rPr lang="en-GB" dirty="0" smtClean="0"/>
              <a:t> </a:t>
            </a:r>
            <a:r>
              <a:rPr lang="en-GB" dirty="0" err="1" smtClean="0"/>
              <a:t>mechanisme</a:t>
            </a:r>
            <a:r>
              <a:rPr lang="en-GB" dirty="0" smtClean="0"/>
              <a:t> </a:t>
            </a:r>
            <a:r>
              <a:rPr lang="en-GB" dirty="0" err="1" smtClean="0"/>
              <a:t>ter</a:t>
            </a:r>
            <a:r>
              <a:rPr lang="en-GB" dirty="0" smtClean="0"/>
              <a:t> </a:t>
            </a:r>
            <a:r>
              <a:rPr lang="en-GB" dirty="0" err="1" smtClean="0"/>
              <a:t>vermijding</a:t>
            </a:r>
            <a:r>
              <a:rPr lang="en-GB" dirty="0" smtClean="0"/>
              <a:t> van </a:t>
            </a:r>
            <a:r>
              <a:rPr lang="en-GB" dirty="0" err="1" smtClean="0"/>
              <a:t>parallelle</a:t>
            </a:r>
            <a:r>
              <a:rPr lang="en-GB" dirty="0" smtClean="0"/>
              <a:t> procedures in </a:t>
            </a:r>
            <a:r>
              <a:rPr lang="en-GB" dirty="0" err="1" smtClean="0"/>
              <a:t>Vervoerverdragen</a:t>
            </a:r>
            <a:r>
              <a:rPr lang="en-GB" dirty="0" smtClean="0"/>
              <a:t> of </a:t>
            </a:r>
            <a:r>
              <a:rPr lang="en-GB" dirty="0" smtClean="0"/>
              <a:t>EEX </a:t>
            </a:r>
            <a:r>
              <a:rPr lang="en-GB" dirty="0" smtClean="0"/>
              <a:t>(</a:t>
            </a:r>
            <a:r>
              <a:rPr lang="en-GB" dirty="0" err="1" smtClean="0"/>
              <a:t>bis</a:t>
            </a:r>
            <a:r>
              <a:rPr lang="en-GB" dirty="0" smtClean="0"/>
              <a:t>). </a:t>
            </a:r>
          </a:p>
          <a:p>
            <a:r>
              <a:rPr lang="en-GB" dirty="0" err="1" smtClean="0"/>
              <a:t>Beide</a:t>
            </a:r>
            <a:r>
              <a:rPr lang="en-GB" dirty="0" smtClean="0"/>
              <a:t> </a:t>
            </a:r>
            <a:r>
              <a:rPr lang="en-GB" dirty="0" err="1" smtClean="0"/>
              <a:t>rechters</a:t>
            </a:r>
            <a:r>
              <a:rPr lang="en-GB" dirty="0" smtClean="0"/>
              <a:t> </a:t>
            </a:r>
            <a:r>
              <a:rPr lang="en-GB" dirty="0" err="1" smtClean="0"/>
              <a:t>ontlenen</a:t>
            </a:r>
            <a:r>
              <a:rPr lang="en-GB" dirty="0" smtClean="0"/>
              <a:t> </a:t>
            </a:r>
            <a:r>
              <a:rPr lang="en-GB" dirty="0" err="1" smtClean="0"/>
              <a:t>bevoegdheid</a:t>
            </a:r>
            <a:r>
              <a:rPr lang="en-GB" dirty="0" smtClean="0"/>
              <a:t> </a:t>
            </a:r>
            <a:r>
              <a:rPr lang="en-GB" dirty="0" err="1" smtClean="0"/>
              <a:t>aan</a:t>
            </a:r>
            <a:r>
              <a:rPr lang="en-GB" dirty="0" smtClean="0"/>
              <a:t> regime </a:t>
            </a:r>
            <a:r>
              <a:rPr lang="en-GB" dirty="0" err="1" smtClean="0"/>
              <a:t>dat</a:t>
            </a:r>
            <a:r>
              <a:rPr lang="en-GB" dirty="0" smtClean="0"/>
              <a:t> </a:t>
            </a:r>
            <a:r>
              <a:rPr lang="en-GB" dirty="0" err="1" smtClean="0"/>
              <a:t>volgens</a:t>
            </a:r>
            <a:r>
              <a:rPr lang="en-GB" dirty="0" smtClean="0"/>
              <a:t> hen </a:t>
            </a:r>
            <a:r>
              <a:rPr lang="en-GB" dirty="0" err="1" smtClean="0"/>
              <a:t>voorrang</a:t>
            </a:r>
            <a:r>
              <a:rPr lang="en-GB" dirty="0" smtClean="0"/>
              <a:t> </a:t>
            </a:r>
            <a:r>
              <a:rPr lang="en-GB" dirty="0" err="1" smtClean="0"/>
              <a:t>heeft</a:t>
            </a:r>
            <a:r>
              <a:rPr lang="en-GB" dirty="0" smtClean="0"/>
              <a:t>.</a:t>
            </a:r>
          </a:p>
          <a:p>
            <a:r>
              <a:rPr lang="en-GB" dirty="0" smtClean="0"/>
              <a:t>Pas </a:t>
            </a:r>
            <a:r>
              <a:rPr lang="en-GB" dirty="0" err="1" smtClean="0"/>
              <a:t>bij</a:t>
            </a:r>
            <a:r>
              <a:rPr lang="en-GB" dirty="0" smtClean="0"/>
              <a:t> </a:t>
            </a:r>
            <a:r>
              <a:rPr lang="en-GB" dirty="0" err="1" smtClean="0"/>
              <a:t>tenuitvoerlegging</a:t>
            </a:r>
            <a:r>
              <a:rPr lang="en-GB" dirty="0" smtClean="0"/>
              <a:t> 1 </a:t>
            </a:r>
            <a:r>
              <a:rPr lang="en-GB" dirty="0" err="1" smtClean="0"/>
              <a:t>uitspraak</a:t>
            </a:r>
            <a:r>
              <a:rPr lang="en-GB" dirty="0" smtClean="0"/>
              <a:t> </a:t>
            </a:r>
            <a:r>
              <a:rPr lang="en-GB" dirty="0" err="1" smtClean="0"/>
              <a:t>zal</a:t>
            </a:r>
            <a:r>
              <a:rPr lang="en-GB" dirty="0" smtClean="0"/>
              <a:t> </a:t>
            </a:r>
            <a:r>
              <a:rPr lang="en-GB" dirty="0" err="1" smtClean="0"/>
              <a:t>duidelijk</a:t>
            </a:r>
            <a:r>
              <a:rPr lang="en-GB" dirty="0" smtClean="0"/>
              <a:t> </a:t>
            </a:r>
            <a:r>
              <a:rPr lang="en-GB" dirty="0" err="1" smtClean="0"/>
              <a:t>blijken</a:t>
            </a:r>
            <a:r>
              <a:rPr lang="en-GB" dirty="0" smtClean="0"/>
              <a:t> </a:t>
            </a:r>
            <a:r>
              <a:rPr lang="en-GB" dirty="0" err="1" smtClean="0"/>
              <a:t>welke</a:t>
            </a:r>
            <a:r>
              <a:rPr lang="en-GB" dirty="0" smtClean="0"/>
              <a:t> </a:t>
            </a:r>
            <a:r>
              <a:rPr lang="en-GB" dirty="0" err="1" smtClean="0"/>
              <a:t>beslissing</a:t>
            </a:r>
            <a:r>
              <a:rPr lang="en-GB" dirty="0" smtClean="0"/>
              <a:t> </a:t>
            </a:r>
            <a:r>
              <a:rPr lang="en-GB" dirty="0" err="1" smtClean="0"/>
              <a:t>tenuitvoer</a:t>
            </a:r>
            <a:r>
              <a:rPr lang="en-GB" dirty="0" smtClean="0"/>
              <a:t> </a:t>
            </a:r>
            <a:r>
              <a:rPr lang="en-GB" dirty="0" err="1" smtClean="0"/>
              <a:t>kan</a:t>
            </a:r>
            <a:r>
              <a:rPr lang="en-GB" dirty="0" smtClean="0"/>
              <a:t> </a:t>
            </a:r>
            <a:r>
              <a:rPr lang="en-GB" dirty="0" err="1" smtClean="0"/>
              <a:t>worden</a:t>
            </a:r>
            <a:r>
              <a:rPr lang="en-GB" dirty="0" smtClean="0"/>
              <a:t> </a:t>
            </a:r>
            <a:r>
              <a:rPr lang="en-GB" dirty="0" err="1" smtClean="0"/>
              <a:t>gelegd</a:t>
            </a:r>
            <a:r>
              <a:rPr lang="en-GB" dirty="0" smtClean="0"/>
              <a:t>.</a:t>
            </a:r>
            <a:endParaRPr lang="en-GB" dirty="0"/>
          </a:p>
        </p:txBody>
      </p:sp>
    </p:spTree>
    <p:extLst>
      <p:ext uri="{BB962C8B-B14F-4D97-AF65-F5344CB8AC3E}">
        <p14:creationId xmlns:p14="http://schemas.microsoft.com/office/powerpoint/2010/main" val="837108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5676" y="205979"/>
            <a:ext cx="6002424" cy="857250"/>
          </a:xfrm>
        </p:spPr>
        <p:txBody>
          <a:bodyPr/>
          <a:lstStyle/>
          <a:p>
            <a:r>
              <a:rPr lang="nl-BE" sz="2400" dirty="0"/>
              <a:t>Tenuitvoerlegging van uitspraken uit parallelle procedures</a:t>
            </a:r>
            <a:endParaRPr lang="en-GB" sz="2400" dirty="0"/>
          </a:p>
        </p:txBody>
      </p:sp>
      <p:sp>
        <p:nvSpPr>
          <p:cNvPr id="3" name="Content Placeholder 2"/>
          <p:cNvSpPr>
            <a:spLocks noGrp="1"/>
          </p:cNvSpPr>
          <p:nvPr>
            <p:ph idx="1"/>
          </p:nvPr>
        </p:nvSpPr>
        <p:spPr>
          <a:xfrm>
            <a:off x="421532" y="1200151"/>
            <a:ext cx="7236568" cy="3394472"/>
          </a:xfrm>
        </p:spPr>
        <p:txBody>
          <a:bodyPr/>
          <a:lstStyle/>
          <a:p>
            <a:r>
              <a:rPr lang="en-GB" dirty="0" err="1"/>
              <a:t>Tenuitvoerlegging</a:t>
            </a:r>
            <a:r>
              <a:rPr lang="en-GB" dirty="0"/>
              <a:t> </a:t>
            </a:r>
            <a:r>
              <a:rPr lang="en-GB" dirty="0" err="1" smtClean="0"/>
              <a:t>onder</a:t>
            </a:r>
            <a:r>
              <a:rPr lang="en-GB" dirty="0" smtClean="0"/>
              <a:t> </a:t>
            </a:r>
            <a:r>
              <a:rPr lang="en-GB" dirty="0" err="1" smtClean="0"/>
              <a:t>Vervoerverdragen</a:t>
            </a:r>
            <a:r>
              <a:rPr lang="en-GB" dirty="0" smtClean="0"/>
              <a:t>:</a:t>
            </a:r>
          </a:p>
          <a:p>
            <a:pPr lvl="1"/>
            <a:r>
              <a:rPr lang="en-GB" dirty="0" err="1" smtClean="0"/>
              <a:t>Meeste</a:t>
            </a:r>
            <a:r>
              <a:rPr lang="en-GB" dirty="0" smtClean="0"/>
              <a:t> </a:t>
            </a:r>
            <a:r>
              <a:rPr lang="en-GB" dirty="0" err="1" smtClean="0"/>
              <a:t>Verdragen</a:t>
            </a:r>
            <a:r>
              <a:rPr lang="en-GB" dirty="0" smtClean="0"/>
              <a:t>: </a:t>
            </a:r>
            <a:r>
              <a:rPr lang="en-GB" dirty="0" err="1" smtClean="0"/>
              <a:t>geen</a:t>
            </a:r>
            <a:r>
              <a:rPr lang="en-GB" dirty="0" smtClean="0"/>
              <a:t> regels </a:t>
            </a:r>
            <a:r>
              <a:rPr lang="en-GB" dirty="0" smtClean="0">
                <a:sym typeface="Wingdings" panose="05000000000000000000" pitchFamily="2" charset="2"/>
              </a:rPr>
              <a:t> </a:t>
            </a:r>
            <a:r>
              <a:rPr lang="en-GB" dirty="0" err="1" smtClean="0">
                <a:sym typeface="Wingdings" panose="05000000000000000000" pitchFamily="2" charset="2"/>
              </a:rPr>
              <a:t>nationale</a:t>
            </a:r>
            <a:r>
              <a:rPr lang="en-GB" dirty="0" smtClean="0">
                <a:sym typeface="Wingdings" panose="05000000000000000000" pitchFamily="2" charset="2"/>
              </a:rPr>
              <a:t> </a:t>
            </a:r>
            <a:r>
              <a:rPr lang="en-GB" dirty="0" err="1" smtClean="0">
                <a:sym typeface="Wingdings" panose="05000000000000000000" pitchFamily="2" charset="2"/>
              </a:rPr>
              <a:t>recht</a:t>
            </a:r>
            <a:r>
              <a:rPr lang="en-GB" dirty="0" smtClean="0">
                <a:sym typeface="Wingdings" panose="05000000000000000000" pitchFamily="2" charset="2"/>
              </a:rPr>
              <a:t> </a:t>
            </a:r>
            <a:r>
              <a:rPr lang="en-GB" dirty="0" smtClean="0">
                <a:sym typeface="Wingdings" panose="05000000000000000000" pitchFamily="2" charset="2"/>
              </a:rPr>
              <a:t>EEX(</a:t>
            </a:r>
            <a:r>
              <a:rPr lang="en-GB" dirty="0" err="1" smtClean="0">
                <a:sym typeface="Wingdings" panose="05000000000000000000" pitchFamily="2" charset="2"/>
              </a:rPr>
              <a:t>bis</a:t>
            </a:r>
            <a:r>
              <a:rPr lang="en-GB" dirty="0" smtClean="0">
                <a:sym typeface="Wingdings" panose="05000000000000000000" pitchFamily="2" charset="2"/>
              </a:rPr>
              <a:t>)</a:t>
            </a:r>
            <a:endParaRPr lang="en-GB" dirty="0" smtClean="0"/>
          </a:p>
          <a:p>
            <a:pPr lvl="1"/>
            <a:r>
              <a:rPr lang="en-GB" dirty="0"/>
              <a:t>A</a:t>
            </a:r>
            <a:r>
              <a:rPr lang="en-GB" dirty="0" smtClean="0"/>
              <a:t>rt</a:t>
            </a:r>
            <a:r>
              <a:rPr lang="en-GB" dirty="0"/>
              <a:t>. 31 lid 3 CMR: </a:t>
            </a:r>
            <a:r>
              <a:rPr lang="en-GB" dirty="0" err="1"/>
              <a:t>uitvoerbaarheid</a:t>
            </a:r>
            <a:r>
              <a:rPr lang="en-GB" dirty="0"/>
              <a:t> in land 1 </a:t>
            </a:r>
            <a:r>
              <a:rPr lang="en-GB" dirty="0">
                <a:sym typeface="Wingdings" panose="05000000000000000000" pitchFamily="2" charset="2"/>
              </a:rPr>
              <a:t> </a:t>
            </a:r>
            <a:r>
              <a:rPr lang="en-GB" dirty="0" err="1">
                <a:sym typeface="Wingdings" panose="05000000000000000000" pitchFamily="2" charset="2"/>
              </a:rPr>
              <a:t>uitvoerbaarheid</a:t>
            </a:r>
            <a:r>
              <a:rPr lang="en-GB" dirty="0">
                <a:sym typeface="Wingdings" panose="05000000000000000000" pitchFamily="2" charset="2"/>
              </a:rPr>
              <a:t> in land 2 =&gt; </a:t>
            </a:r>
            <a:r>
              <a:rPr lang="en-GB" dirty="0" err="1">
                <a:sym typeface="Wingdings" panose="05000000000000000000" pitchFamily="2" charset="2"/>
              </a:rPr>
              <a:t>volgens</a:t>
            </a:r>
            <a:r>
              <a:rPr lang="en-GB" dirty="0">
                <a:sym typeface="Wingdings" panose="05000000000000000000" pitchFamily="2" charset="2"/>
              </a:rPr>
              <a:t> </a:t>
            </a:r>
            <a:r>
              <a:rPr lang="en-GB" dirty="0" err="1"/>
              <a:t>voorwaarden</a:t>
            </a:r>
            <a:r>
              <a:rPr lang="en-GB" dirty="0"/>
              <a:t> </a:t>
            </a:r>
            <a:r>
              <a:rPr lang="en-GB" dirty="0" err="1"/>
              <a:t>nationale</a:t>
            </a:r>
            <a:r>
              <a:rPr lang="en-GB" dirty="0"/>
              <a:t> </a:t>
            </a:r>
            <a:r>
              <a:rPr lang="en-GB" dirty="0" err="1"/>
              <a:t>recht</a:t>
            </a:r>
            <a:r>
              <a:rPr lang="en-GB" dirty="0"/>
              <a:t> </a:t>
            </a:r>
            <a:r>
              <a:rPr lang="en-GB" b="1" dirty="0"/>
              <a:t>maar </a:t>
            </a:r>
            <a:r>
              <a:rPr lang="en-GB" dirty="0" err="1"/>
              <a:t>geen</a:t>
            </a:r>
            <a:r>
              <a:rPr lang="en-GB" dirty="0"/>
              <a:t> </a:t>
            </a:r>
            <a:r>
              <a:rPr lang="en-GB" dirty="0" err="1"/>
              <a:t>nieuwe</a:t>
            </a:r>
            <a:r>
              <a:rPr lang="en-GB" dirty="0"/>
              <a:t> </a:t>
            </a:r>
            <a:r>
              <a:rPr lang="en-GB" dirty="0" err="1"/>
              <a:t>behandeling</a:t>
            </a:r>
            <a:r>
              <a:rPr lang="en-GB" dirty="0"/>
              <a:t> </a:t>
            </a:r>
            <a:r>
              <a:rPr lang="en-GB" dirty="0" err="1" smtClean="0"/>
              <a:t>zaak</a:t>
            </a:r>
            <a:r>
              <a:rPr lang="en-GB" dirty="0" smtClean="0"/>
              <a:t> </a:t>
            </a:r>
            <a:r>
              <a:rPr lang="en-GB" dirty="0" smtClean="0">
                <a:sym typeface="Wingdings" panose="05000000000000000000" pitchFamily="2" charset="2"/>
              </a:rPr>
              <a:t> </a:t>
            </a:r>
            <a:r>
              <a:rPr lang="en-GB" dirty="0" err="1" smtClean="0">
                <a:sym typeface="Wingdings" panose="05000000000000000000" pitchFamily="2" charset="2"/>
              </a:rPr>
              <a:t>hier</a:t>
            </a:r>
            <a:r>
              <a:rPr lang="en-GB" dirty="0" smtClean="0">
                <a:sym typeface="Wingdings" panose="05000000000000000000" pitchFamily="2" charset="2"/>
              </a:rPr>
              <a:t> </a:t>
            </a:r>
            <a:r>
              <a:rPr lang="en-GB" dirty="0" err="1" smtClean="0">
                <a:sym typeface="Wingdings" panose="05000000000000000000" pitchFamily="2" charset="2"/>
              </a:rPr>
              <a:t>opnieuw</a:t>
            </a:r>
            <a:r>
              <a:rPr lang="en-GB" dirty="0" smtClean="0">
                <a:sym typeface="Wingdings" panose="05000000000000000000" pitchFamily="2" charset="2"/>
              </a:rPr>
              <a:t> regels </a:t>
            </a:r>
            <a:r>
              <a:rPr lang="en-GB" dirty="0" smtClean="0">
                <a:sym typeface="Wingdings" panose="05000000000000000000" pitchFamily="2" charset="2"/>
              </a:rPr>
              <a:t>EEX(</a:t>
            </a:r>
            <a:r>
              <a:rPr lang="en-GB" dirty="0" err="1" smtClean="0">
                <a:sym typeface="Wingdings" panose="05000000000000000000" pitchFamily="2" charset="2"/>
              </a:rPr>
              <a:t>bis</a:t>
            </a:r>
            <a:r>
              <a:rPr lang="en-GB" dirty="0" smtClean="0">
                <a:sym typeface="Wingdings" panose="05000000000000000000" pitchFamily="2" charset="2"/>
              </a:rPr>
              <a:t>) </a:t>
            </a:r>
            <a:r>
              <a:rPr lang="en-GB" dirty="0" err="1" smtClean="0">
                <a:sym typeface="Wingdings" panose="05000000000000000000" pitchFamily="2" charset="2"/>
              </a:rPr>
              <a:t>toepasselijk</a:t>
            </a:r>
            <a:endParaRPr lang="en-GB" dirty="0"/>
          </a:p>
          <a:p>
            <a:r>
              <a:rPr lang="en-GB" dirty="0" err="1"/>
              <a:t>Tenuitvoerlegging</a:t>
            </a:r>
            <a:r>
              <a:rPr lang="en-GB" dirty="0"/>
              <a:t> </a:t>
            </a:r>
            <a:r>
              <a:rPr lang="en-GB" dirty="0" err="1"/>
              <a:t>onder</a:t>
            </a:r>
            <a:r>
              <a:rPr lang="en-GB" dirty="0"/>
              <a:t> EEX(</a:t>
            </a:r>
            <a:r>
              <a:rPr lang="en-GB" dirty="0" err="1"/>
              <a:t>bis</a:t>
            </a:r>
            <a:r>
              <a:rPr lang="en-GB" dirty="0"/>
              <a:t>):</a:t>
            </a:r>
          </a:p>
          <a:p>
            <a:pPr lvl="1"/>
            <a:r>
              <a:rPr lang="en-GB" sz="1500" dirty="0" err="1"/>
              <a:t>Tenuitvoerlegging</a:t>
            </a:r>
            <a:r>
              <a:rPr lang="en-GB" sz="1500" dirty="0"/>
              <a:t> op basis van </a:t>
            </a:r>
            <a:r>
              <a:rPr lang="en-GB" sz="1500" dirty="0" err="1"/>
              <a:t>certificaat</a:t>
            </a:r>
            <a:r>
              <a:rPr lang="en-GB" sz="1500" dirty="0"/>
              <a:t> </a:t>
            </a:r>
            <a:r>
              <a:rPr lang="en-GB" sz="1500" dirty="0" err="1"/>
              <a:t>oorsprongsrechter</a:t>
            </a:r>
            <a:r>
              <a:rPr lang="en-GB" sz="1500" dirty="0"/>
              <a:t> (art. 42 jo. 53 EEX(</a:t>
            </a:r>
            <a:r>
              <a:rPr lang="en-GB" sz="1500" dirty="0" err="1"/>
              <a:t>bis</a:t>
            </a:r>
            <a:r>
              <a:rPr lang="en-GB" sz="1500" dirty="0"/>
              <a:t>) </a:t>
            </a:r>
            <a:r>
              <a:rPr lang="en-GB" sz="1500" dirty="0">
                <a:sym typeface="Wingdings" panose="05000000000000000000" pitchFamily="2" charset="2"/>
              </a:rPr>
              <a:t> </a:t>
            </a:r>
            <a:r>
              <a:rPr lang="en-GB" sz="1500" dirty="0" err="1">
                <a:sym typeface="Wingdings" panose="05000000000000000000" pitchFamily="2" charset="2"/>
              </a:rPr>
              <a:t>geen</a:t>
            </a:r>
            <a:r>
              <a:rPr lang="en-GB" sz="1500" dirty="0">
                <a:sym typeface="Wingdings" panose="05000000000000000000" pitchFamily="2" charset="2"/>
              </a:rPr>
              <a:t> </a:t>
            </a:r>
            <a:r>
              <a:rPr lang="en-GB" sz="1500" dirty="0" err="1">
                <a:sym typeface="Wingdings" panose="05000000000000000000" pitchFamily="2" charset="2"/>
              </a:rPr>
              <a:t>uitvoerbaarheidsverklaring</a:t>
            </a:r>
            <a:r>
              <a:rPr lang="en-GB" sz="1500" dirty="0">
                <a:sym typeface="Wingdings" panose="05000000000000000000" pitchFamily="2" charset="2"/>
              </a:rPr>
              <a:t> door </a:t>
            </a:r>
            <a:r>
              <a:rPr lang="en-GB" sz="1500" dirty="0" err="1">
                <a:sym typeface="Wingdings" panose="05000000000000000000" pitchFamily="2" charset="2"/>
              </a:rPr>
              <a:t>rechter</a:t>
            </a:r>
            <a:r>
              <a:rPr lang="en-GB" sz="1500" dirty="0">
                <a:sym typeface="Wingdings" panose="05000000000000000000" pitchFamily="2" charset="2"/>
              </a:rPr>
              <a:t> van land </a:t>
            </a:r>
            <a:r>
              <a:rPr lang="en-GB" sz="1500" dirty="0" err="1">
                <a:sym typeface="Wingdings" panose="05000000000000000000" pitchFamily="2" charset="2"/>
              </a:rPr>
              <a:t>waar</a:t>
            </a:r>
            <a:r>
              <a:rPr lang="en-GB" sz="1500" dirty="0">
                <a:sym typeface="Wingdings" panose="05000000000000000000" pitchFamily="2" charset="2"/>
              </a:rPr>
              <a:t> </a:t>
            </a:r>
            <a:r>
              <a:rPr lang="en-GB" sz="1500" dirty="0" err="1">
                <a:sym typeface="Wingdings" panose="05000000000000000000" pitchFamily="2" charset="2"/>
              </a:rPr>
              <a:t>uitvoering</a:t>
            </a:r>
            <a:r>
              <a:rPr lang="en-GB" sz="1500" dirty="0">
                <a:sym typeface="Wingdings" panose="05000000000000000000" pitchFamily="2" charset="2"/>
              </a:rPr>
              <a:t> </a:t>
            </a:r>
            <a:r>
              <a:rPr lang="en-GB" sz="1500" dirty="0" err="1">
                <a:sym typeface="Wingdings" panose="05000000000000000000" pitchFamily="2" charset="2"/>
              </a:rPr>
              <a:t>werd</a:t>
            </a:r>
            <a:r>
              <a:rPr lang="en-GB" sz="1500" dirty="0">
                <a:sym typeface="Wingdings" panose="05000000000000000000" pitchFamily="2" charset="2"/>
              </a:rPr>
              <a:t> </a:t>
            </a:r>
            <a:r>
              <a:rPr lang="en-GB" sz="1500" dirty="0" err="1">
                <a:sym typeface="Wingdings" panose="05000000000000000000" pitchFamily="2" charset="2"/>
              </a:rPr>
              <a:t>gezocht</a:t>
            </a:r>
            <a:r>
              <a:rPr lang="en-GB" sz="1500" dirty="0">
                <a:sym typeface="Wingdings" panose="05000000000000000000" pitchFamily="2" charset="2"/>
              </a:rPr>
              <a:t> is </a:t>
            </a:r>
            <a:r>
              <a:rPr lang="en-GB" sz="1500" dirty="0" err="1">
                <a:sym typeface="Wingdings" panose="05000000000000000000" pitchFamily="2" charset="2"/>
              </a:rPr>
              <a:t>vereist</a:t>
            </a:r>
            <a:r>
              <a:rPr lang="en-GB" sz="1500" dirty="0">
                <a:sym typeface="Wingdings" panose="05000000000000000000" pitchFamily="2" charset="2"/>
              </a:rPr>
              <a:t>. (art 39 EEX(</a:t>
            </a:r>
            <a:r>
              <a:rPr lang="en-GB" sz="1500" dirty="0" err="1">
                <a:sym typeface="Wingdings" panose="05000000000000000000" pitchFamily="2" charset="2"/>
              </a:rPr>
              <a:t>bis</a:t>
            </a:r>
            <a:r>
              <a:rPr lang="en-GB" sz="1500" dirty="0">
                <a:sym typeface="Wingdings" panose="05000000000000000000" pitchFamily="2" charset="2"/>
              </a:rPr>
              <a:t>)</a:t>
            </a:r>
          </a:p>
          <a:p>
            <a:pPr lvl="1"/>
            <a:r>
              <a:rPr lang="en-GB" sz="1500" dirty="0"/>
              <a:t>3 </a:t>
            </a:r>
            <a:r>
              <a:rPr lang="en-GB" sz="1500" dirty="0" err="1"/>
              <a:t>gronden</a:t>
            </a:r>
            <a:r>
              <a:rPr lang="en-GB" sz="1500" dirty="0"/>
              <a:t> om </a:t>
            </a:r>
            <a:r>
              <a:rPr lang="en-GB" sz="1500" dirty="0" err="1"/>
              <a:t>tenuitvoerlegging</a:t>
            </a:r>
            <a:r>
              <a:rPr lang="en-GB" sz="1500" dirty="0"/>
              <a:t> </a:t>
            </a:r>
            <a:r>
              <a:rPr lang="en-GB" sz="1500" dirty="0" err="1"/>
              <a:t>te</a:t>
            </a:r>
            <a:r>
              <a:rPr lang="en-GB" sz="1500" dirty="0"/>
              <a:t> </a:t>
            </a:r>
            <a:r>
              <a:rPr lang="en-GB" sz="1500" dirty="0" err="1" smtClean="0"/>
              <a:t>weigeren</a:t>
            </a:r>
            <a:endParaRPr lang="en-GB" sz="1500" dirty="0"/>
          </a:p>
        </p:txBody>
      </p:sp>
    </p:spTree>
    <p:extLst>
      <p:ext uri="{BB962C8B-B14F-4D97-AF65-F5344CB8AC3E}">
        <p14:creationId xmlns:p14="http://schemas.microsoft.com/office/powerpoint/2010/main" val="23716071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5676" y="205979"/>
            <a:ext cx="6002424" cy="857250"/>
          </a:xfrm>
        </p:spPr>
        <p:txBody>
          <a:bodyPr/>
          <a:lstStyle/>
          <a:p>
            <a:r>
              <a:rPr lang="en-GB" sz="2400" dirty="0"/>
              <a:t>3 </a:t>
            </a:r>
            <a:r>
              <a:rPr lang="en-GB" sz="2400" dirty="0" err="1"/>
              <a:t>gronden</a:t>
            </a:r>
            <a:r>
              <a:rPr lang="en-GB" sz="2400" dirty="0"/>
              <a:t> om </a:t>
            </a:r>
            <a:r>
              <a:rPr lang="en-GB" sz="2400" dirty="0" err="1"/>
              <a:t>tenuitvoerlegging</a:t>
            </a:r>
            <a:r>
              <a:rPr lang="en-GB" sz="2400" dirty="0"/>
              <a:t> </a:t>
            </a:r>
            <a:r>
              <a:rPr lang="en-GB" sz="2400" dirty="0" err="1"/>
              <a:t>te</a:t>
            </a:r>
            <a:r>
              <a:rPr lang="en-GB" sz="2400" dirty="0"/>
              <a:t> </a:t>
            </a:r>
            <a:r>
              <a:rPr lang="en-GB" sz="2400" dirty="0" err="1"/>
              <a:t>weigeren</a:t>
            </a:r>
            <a:r>
              <a:rPr lang="en-GB" sz="2400" dirty="0"/>
              <a:t> (art. 45 jo 46 EEX (</a:t>
            </a:r>
            <a:r>
              <a:rPr lang="en-GB" sz="2400" dirty="0" err="1"/>
              <a:t>bis</a:t>
            </a:r>
            <a:r>
              <a:rPr lang="en-GB" sz="2400" dirty="0"/>
              <a:t>)</a:t>
            </a:r>
          </a:p>
        </p:txBody>
      </p:sp>
      <p:sp>
        <p:nvSpPr>
          <p:cNvPr id="3" name="Content Placeholder 2"/>
          <p:cNvSpPr>
            <a:spLocks noGrp="1"/>
          </p:cNvSpPr>
          <p:nvPr>
            <p:ph idx="1"/>
          </p:nvPr>
        </p:nvSpPr>
        <p:spPr>
          <a:xfrm>
            <a:off x="525294" y="1200151"/>
            <a:ext cx="7341072" cy="3394472"/>
          </a:xfrm>
        </p:spPr>
        <p:txBody>
          <a:bodyPr/>
          <a:lstStyle/>
          <a:p>
            <a:r>
              <a:rPr lang="en-GB" sz="1500" dirty="0" err="1"/>
              <a:t>Openbare</a:t>
            </a:r>
            <a:r>
              <a:rPr lang="en-GB" sz="1500" dirty="0"/>
              <a:t> </a:t>
            </a:r>
            <a:r>
              <a:rPr lang="en-GB" sz="1500" dirty="0" err="1"/>
              <a:t>orde</a:t>
            </a:r>
            <a:r>
              <a:rPr lang="en-GB" sz="1500" dirty="0"/>
              <a:t>, </a:t>
            </a:r>
            <a:r>
              <a:rPr lang="en-GB" sz="1500" b="1" dirty="0"/>
              <a:t>maar </a:t>
            </a:r>
            <a:r>
              <a:rPr lang="en-GB" sz="1500" dirty="0" err="1"/>
              <a:t>geen</a:t>
            </a:r>
            <a:r>
              <a:rPr lang="en-GB" sz="1500" dirty="0"/>
              <a:t> </a:t>
            </a:r>
            <a:r>
              <a:rPr lang="en-GB" sz="1500" dirty="0" err="1"/>
              <a:t>procedurele</a:t>
            </a:r>
            <a:r>
              <a:rPr lang="en-GB" sz="1500" dirty="0"/>
              <a:t> </a:t>
            </a:r>
            <a:r>
              <a:rPr lang="en-GB" sz="1500" dirty="0" err="1"/>
              <a:t>openbare</a:t>
            </a:r>
            <a:r>
              <a:rPr lang="en-GB" sz="1500" dirty="0"/>
              <a:t> </a:t>
            </a:r>
            <a:r>
              <a:rPr lang="en-GB" sz="1500" dirty="0" err="1"/>
              <a:t>orde</a:t>
            </a:r>
            <a:r>
              <a:rPr lang="en-GB" sz="1500" dirty="0"/>
              <a:t> </a:t>
            </a:r>
            <a:r>
              <a:rPr lang="en-GB" sz="1500" dirty="0">
                <a:sym typeface="Wingdings" panose="05000000000000000000" pitchFamily="2" charset="2"/>
              </a:rPr>
              <a:t> </a:t>
            </a:r>
            <a:r>
              <a:rPr lang="en-GB" sz="1500" dirty="0" err="1">
                <a:sym typeface="Wingdings" panose="05000000000000000000" pitchFamily="2" charset="2"/>
              </a:rPr>
              <a:t>kan</a:t>
            </a:r>
            <a:r>
              <a:rPr lang="en-GB" sz="1500" dirty="0">
                <a:sym typeface="Wingdings" panose="05000000000000000000" pitchFamily="2" charset="2"/>
              </a:rPr>
              <a:t> </a:t>
            </a:r>
            <a:r>
              <a:rPr lang="en-GB" sz="1500" dirty="0" err="1">
                <a:sym typeface="Wingdings" panose="05000000000000000000" pitchFamily="2" charset="2"/>
              </a:rPr>
              <a:t>hier</a:t>
            </a:r>
            <a:r>
              <a:rPr lang="en-GB" sz="1500" dirty="0">
                <a:sym typeface="Wingdings" panose="05000000000000000000" pitchFamily="2" charset="2"/>
              </a:rPr>
              <a:t> </a:t>
            </a:r>
            <a:r>
              <a:rPr lang="en-GB" sz="1500" dirty="0" err="1">
                <a:sym typeface="Wingdings" panose="05000000000000000000" pitchFamily="2" charset="2"/>
              </a:rPr>
              <a:t>geen</a:t>
            </a:r>
            <a:r>
              <a:rPr lang="en-GB" sz="1500" dirty="0">
                <a:sym typeface="Wingdings" panose="05000000000000000000" pitchFamily="2" charset="2"/>
              </a:rPr>
              <a:t> </a:t>
            </a:r>
            <a:r>
              <a:rPr lang="en-GB" sz="1500" dirty="0" err="1">
                <a:sym typeface="Wingdings" panose="05000000000000000000" pitchFamily="2" charset="2"/>
              </a:rPr>
              <a:t>rol</a:t>
            </a:r>
            <a:r>
              <a:rPr lang="en-GB" sz="1500" dirty="0">
                <a:sym typeface="Wingdings" panose="05000000000000000000" pitchFamily="2" charset="2"/>
              </a:rPr>
              <a:t> </a:t>
            </a:r>
            <a:r>
              <a:rPr lang="en-GB" sz="1500" dirty="0" err="1">
                <a:sym typeface="Wingdings" panose="05000000000000000000" pitchFamily="2" charset="2"/>
              </a:rPr>
              <a:t>spelen</a:t>
            </a:r>
            <a:r>
              <a:rPr lang="en-GB" sz="1500" dirty="0">
                <a:sym typeface="Wingdings" panose="05000000000000000000" pitchFamily="2" charset="2"/>
              </a:rPr>
              <a:t>.</a:t>
            </a:r>
          </a:p>
          <a:p>
            <a:r>
              <a:rPr lang="en-GB" sz="1500" dirty="0" err="1">
                <a:sym typeface="Wingdings" panose="05000000000000000000" pitchFamily="2" charset="2"/>
              </a:rPr>
              <a:t>Uitspraak</a:t>
            </a:r>
            <a:r>
              <a:rPr lang="en-GB" sz="1500" dirty="0">
                <a:sym typeface="Wingdings" panose="05000000000000000000" pitchFamily="2" charset="2"/>
              </a:rPr>
              <a:t> van </a:t>
            </a:r>
            <a:r>
              <a:rPr lang="en-GB" sz="1500" dirty="0" err="1">
                <a:sym typeface="Wingdings" panose="05000000000000000000" pitchFamily="2" charset="2"/>
              </a:rPr>
              <a:t>rechter</a:t>
            </a:r>
            <a:r>
              <a:rPr lang="en-GB" sz="1500" dirty="0">
                <a:sym typeface="Wingdings" panose="05000000000000000000" pitchFamily="2" charset="2"/>
              </a:rPr>
              <a:t> in de </a:t>
            </a:r>
            <a:r>
              <a:rPr lang="en-GB" sz="1500" dirty="0" err="1">
                <a:sym typeface="Wingdings" panose="05000000000000000000" pitchFamily="2" charset="2"/>
              </a:rPr>
              <a:t>lidstaat</a:t>
            </a:r>
            <a:r>
              <a:rPr lang="en-GB" sz="1500" dirty="0">
                <a:sym typeface="Wingdings" panose="05000000000000000000" pitchFamily="2" charset="2"/>
              </a:rPr>
              <a:t> </a:t>
            </a:r>
            <a:r>
              <a:rPr lang="en-GB" sz="1500" dirty="0" err="1">
                <a:sym typeface="Wingdings" panose="05000000000000000000" pitchFamily="2" charset="2"/>
              </a:rPr>
              <a:t>waar</a:t>
            </a:r>
            <a:r>
              <a:rPr lang="en-GB" sz="1500" dirty="0">
                <a:sym typeface="Wingdings" panose="05000000000000000000" pitchFamily="2" charset="2"/>
              </a:rPr>
              <a:t> </a:t>
            </a:r>
            <a:r>
              <a:rPr lang="en-GB" sz="1500" dirty="0" err="1">
                <a:sym typeface="Wingdings" panose="05000000000000000000" pitchFamily="2" charset="2"/>
              </a:rPr>
              <a:t>tenuitvoer</a:t>
            </a:r>
            <a:r>
              <a:rPr lang="en-GB" sz="1500" dirty="0">
                <a:sym typeface="Wingdings" panose="05000000000000000000" pitchFamily="2" charset="2"/>
              </a:rPr>
              <a:t>-legging </a:t>
            </a:r>
            <a:r>
              <a:rPr lang="en-GB" sz="1500" dirty="0" err="1">
                <a:sym typeface="Wingdings" panose="05000000000000000000" pitchFamily="2" charset="2"/>
              </a:rPr>
              <a:t>wordt</a:t>
            </a:r>
            <a:r>
              <a:rPr lang="en-GB" sz="1500" dirty="0">
                <a:sym typeface="Wingdings" panose="05000000000000000000" pitchFamily="2" charset="2"/>
              </a:rPr>
              <a:t> </a:t>
            </a:r>
            <a:r>
              <a:rPr lang="en-GB" sz="1500" dirty="0" err="1">
                <a:sym typeface="Wingdings" panose="05000000000000000000" pitchFamily="2" charset="2"/>
              </a:rPr>
              <a:t>gezocht</a:t>
            </a:r>
            <a:r>
              <a:rPr lang="en-GB" sz="1500" dirty="0">
                <a:sym typeface="Wingdings" panose="05000000000000000000" pitchFamily="2" charset="2"/>
              </a:rPr>
              <a:t> (</a:t>
            </a:r>
            <a:r>
              <a:rPr lang="en-GB" sz="1500" u="sng" dirty="0" err="1">
                <a:sym typeface="Wingdings" panose="05000000000000000000" pitchFamily="2" charset="2"/>
              </a:rPr>
              <a:t>ook</a:t>
            </a:r>
            <a:r>
              <a:rPr lang="en-GB" sz="1500" u="sng" dirty="0">
                <a:sym typeface="Wingdings" panose="05000000000000000000" pitchFamily="2" charset="2"/>
              </a:rPr>
              <a:t> </a:t>
            </a:r>
            <a:r>
              <a:rPr lang="en-GB" sz="1500" u="sng" dirty="0" err="1">
                <a:sym typeface="Wingdings" panose="05000000000000000000" pitchFamily="2" charset="2"/>
              </a:rPr>
              <a:t>als</a:t>
            </a:r>
            <a:r>
              <a:rPr lang="en-GB" sz="1500" u="sng" dirty="0">
                <a:sym typeface="Wingdings" panose="05000000000000000000" pitchFamily="2" charset="2"/>
              </a:rPr>
              <a:t> </a:t>
            </a:r>
            <a:r>
              <a:rPr lang="en-GB" sz="1500" u="sng" dirty="0" err="1">
                <a:sym typeface="Wingdings" panose="05000000000000000000" pitchFamily="2" charset="2"/>
              </a:rPr>
              <a:t>na</a:t>
            </a:r>
            <a:r>
              <a:rPr lang="en-GB" sz="1500" u="sng" dirty="0">
                <a:sym typeface="Wingdings" panose="05000000000000000000" pitchFamily="2" charset="2"/>
              </a:rPr>
              <a:t> </a:t>
            </a:r>
            <a:r>
              <a:rPr lang="en-GB" sz="1500" u="sng" dirty="0" err="1">
                <a:sym typeface="Wingdings" panose="05000000000000000000" pitchFamily="2" charset="2"/>
              </a:rPr>
              <a:t>oorspronkelijke</a:t>
            </a:r>
            <a:r>
              <a:rPr lang="en-GB" sz="1500" u="sng" dirty="0">
                <a:sym typeface="Wingdings" panose="05000000000000000000" pitchFamily="2" charset="2"/>
              </a:rPr>
              <a:t> </a:t>
            </a:r>
            <a:r>
              <a:rPr lang="en-GB" sz="1500" u="sng" dirty="0" err="1">
                <a:sym typeface="Wingdings" panose="05000000000000000000" pitchFamily="2" charset="2"/>
              </a:rPr>
              <a:t>beslissing</a:t>
            </a:r>
            <a:r>
              <a:rPr lang="en-GB" sz="1500" u="sng" dirty="0">
                <a:sym typeface="Wingdings" panose="05000000000000000000" pitchFamily="2" charset="2"/>
              </a:rPr>
              <a:t> maar </a:t>
            </a:r>
            <a:r>
              <a:rPr lang="en-GB" sz="1500" u="sng" dirty="0" err="1">
                <a:sym typeface="Wingdings" panose="05000000000000000000" pitchFamily="2" charset="2"/>
              </a:rPr>
              <a:t>voor</a:t>
            </a:r>
            <a:r>
              <a:rPr lang="en-GB" sz="1500" u="sng" dirty="0">
                <a:sym typeface="Wingdings" panose="05000000000000000000" pitchFamily="2" charset="2"/>
              </a:rPr>
              <a:t> </a:t>
            </a:r>
            <a:r>
              <a:rPr lang="en-GB" sz="1500" u="sng" dirty="0" err="1">
                <a:sym typeface="Wingdings" panose="05000000000000000000" pitchFamily="2" charset="2"/>
              </a:rPr>
              <a:t>tenuitvoerlegging</a:t>
            </a:r>
            <a:r>
              <a:rPr lang="en-GB" sz="1500" dirty="0">
                <a:sym typeface="Wingdings" panose="05000000000000000000" pitchFamily="2" charset="2"/>
              </a:rPr>
              <a:t>!)</a:t>
            </a:r>
          </a:p>
          <a:p>
            <a:r>
              <a:rPr lang="en-GB" sz="1500" dirty="0" err="1">
                <a:sym typeface="Wingdings" panose="05000000000000000000" pitchFamily="2" charset="2"/>
              </a:rPr>
              <a:t>Eerdere</a:t>
            </a:r>
            <a:r>
              <a:rPr lang="en-GB" sz="1500" dirty="0">
                <a:sym typeface="Wingdings" panose="05000000000000000000" pitchFamily="2" charset="2"/>
              </a:rPr>
              <a:t> </a:t>
            </a:r>
            <a:r>
              <a:rPr lang="en-GB" sz="1500" dirty="0" err="1">
                <a:sym typeface="Wingdings" panose="05000000000000000000" pitchFamily="2" charset="2"/>
              </a:rPr>
              <a:t>uitspraak</a:t>
            </a:r>
            <a:r>
              <a:rPr lang="en-GB" sz="1500" dirty="0">
                <a:sym typeface="Wingdings" panose="05000000000000000000" pitchFamily="2" charset="2"/>
              </a:rPr>
              <a:t> van </a:t>
            </a:r>
            <a:r>
              <a:rPr lang="en-GB" sz="1500" dirty="0" err="1">
                <a:sym typeface="Wingdings" panose="05000000000000000000" pitchFamily="2" charset="2"/>
              </a:rPr>
              <a:t>rechter</a:t>
            </a:r>
            <a:r>
              <a:rPr lang="en-GB" sz="1500" dirty="0">
                <a:sym typeface="Wingdings" panose="05000000000000000000" pitchFamily="2" charset="2"/>
              </a:rPr>
              <a:t> in </a:t>
            </a:r>
            <a:r>
              <a:rPr lang="en-GB" sz="1500" dirty="0" err="1">
                <a:sym typeface="Wingdings" panose="05000000000000000000" pitchFamily="2" charset="2"/>
              </a:rPr>
              <a:t>andere</a:t>
            </a:r>
            <a:r>
              <a:rPr lang="en-GB" sz="1500" dirty="0">
                <a:sym typeface="Wingdings" panose="05000000000000000000" pitchFamily="2" charset="2"/>
              </a:rPr>
              <a:t> </a:t>
            </a:r>
            <a:r>
              <a:rPr lang="en-GB" sz="1500" dirty="0" err="1">
                <a:sym typeface="Wingdings" panose="05000000000000000000" pitchFamily="2" charset="2"/>
              </a:rPr>
              <a:t>lidstaat</a:t>
            </a:r>
            <a:endParaRPr lang="en-GB" sz="1500" dirty="0"/>
          </a:p>
          <a:p>
            <a:r>
              <a:rPr lang="en-GB" sz="1500" b="1" dirty="0"/>
              <a:t>!</a:t>
            </a:r>
            <a:r>
              <a:rPr lang="en-GB" sz="1500" b="1" dirty="0" err="1"/>
              <a:t>Kan</a:t>
            </a:r>
            <a:r>
              <a:rPr lang="en-GB" sz="1500" b="1" dirty="0"/>
              <a:t> </a:t>
            </a:r>
            <a:r>
              <a:rPr lang="en-GB" sz="1500" b="1" dirty="0" err="1"/>
              <a:t>dus</a:t>
            </a:r>
            <a:r>
              <a:rPr lang="en-GB" sz="1500" b="1" dirty="0"/>
              <a:t> pas op </a:t>
            </a:r>
            <a:r>
              <a:rPr lang="en-GB" sz="1500" b="1" dirty="0" err="1"/>
              <a:t>zeer</a:t>
            </a:r>
            <a:r>
              <a:rPr lang="en-GB" sz="1500" b="1" dirty="0"/>
              <a:t> </a:t>
            </a:r>
            <a:r>
              <a:rPr lang="en-GB" sz="1500" b="1" dirty="0" err="1"/>
              <a:t>laat</a:t>
            </a:r>
            <a:r>
              <a:rPr lang="en-GB" sz="1500" b="1" dirty="0"/>
              <a:t> </a:t>
            </a:r>
            <a:r>
              <a:rPr lang="en-GB" sz="1500" b="1" dirty="0" err="1"/>
              <a:t>tijdstip</a:t>
            </a:r>
            <a:r>
              <a:rPr lang="en-GB" sz="1500" b="1" dirty="0"/>
              <a:t> in procedure </a:t>
            </a:r>
            <a:r>
              <a:rPr lang="en-GB" sz="1500" b="1" dirty="0" err="1"/>
              <a:t>zekerheid</a:t>
            </a:r>
            <a:r>
              <a:rPr lang="en-GB" sz="1500" b="1" dirty="0"/>
              <a:t> </a:t>
            </a:r>
            <a:r>
              <a:rPr lang="en-GB" sz="1500" b="1" dirty="0" err="1"/>
              <a:t>hebben</a:t>
            </a:r>
            <a:r>
              <a:rPr lang="en-GB" sz="1500" b="1" dirty="0"/>
              <a:t> </a:t>
            </a:r>
            <a:r>
              <a:rPr lang="en-GB" sz="1500" b="1" dirty="0" err="1"/>
              <a:t>omtrent</a:t>
            </a:r>
            <a:r>
              <a:rPr lang="en-GB" sz="1500" b="1" dirty="0"/>
              <a:t> de </a:t>
            </a:r>
            <a:r>
              <a:rPr lang="en-GB" sz="1500" b="1" dirty="0" err="1"/>
              <a:t>vraag</a:t>
            </a:r>
            <a:r>
              <a:rPr lang="en-GB" sz="1500" b="1" dirty="0"/>
              <a:t> </a:t>
            </a:r>
            <a:r>
              <a:rPr lang="en-GB" sz="1500" b="1" dirty="0" err="1"/>
              <a:t>welk</a:t>
            </a:r>
            <a:r>
              <a:rPr lang="en-GB" sz="1500" b="1" dirty="0"/>
              <a:t> </a:t>
            </a:r>
            <a:r>
              <a:rPr lang="en-GB" sz="1500" b="1" dirty="0" err="1"/>
              <a:t>vonnis</a:t>
            </a:r>
            <a:r>
              <a:rPr lang="en-GB" sz="1500" b="1" dirty="0"/>
              <a:t> </a:t>
            </a:r>
            <a:r>
              <a:rPr lang="en-GB" sz="1500" b="1" dirty="0" err="1"/>
              <a:t>zal</a:t>
            </a:r>
            <a:r>
              <a:rPr lang="en-GB" sz="1500" b="1" dirty="0"/>
              <a:t> </a:t>
            </a:r>
            <a:r>
              <a:rPr lang="en-GB" sz="1500" b="1" dirty="0" err="1"/>
              <a:t>worden</a:t>
            </a:r>
            <a:r>
              <a:rPr lang="en-GB" sz="1500" b="1" dirty="0"/>
              <a:t> </a:t>
            </a:r>
            <a:r>
              <a:rPr lang="en-GB" sz="1500" b="1" dirty="0" err="1"/>
              <a:t>uitgevoerd</a:t>
            </a:r>
            <a:r>
              <a:rPr lang="en-GB" sz="1500" b="1" dirty="0"/>
              <a:t>!</a:t>
            </a:r>
          </a:p>
        </p:txBody>
      </p:sp>
    </p:spTree>
    <p:extLst>
      <p:ext uri="{BB962C8B-B14F-4D97-AF65-F5344CB8AC3E}">
        <p14:creationId xmlns:p14="http://schemas.microsoft.com/office/powerpoint/2010/main" val="2518287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524" y="175506"/>
            <a:ext cx="8172000" cy="576000"/>
          </a:xfrm>
        </p:spPr>
        <p:txBody>
          <a:bodyPr/>
          <a:lstStyle/>
          <a:p>
            <a:pPr algn="ctr"/>
            <a:r>
              <a:rPr lang="en-GB" sz="2400" dirty="0" err="1" smtClean="0"/>
              <a:t>Conclusie</a:t>
            </a:r>
            <a:r>
              <a:rPr lang="en-GB" sz="2400" dirty="0" smtClean="0"/>
              <a:t>: </a:t>
            </a:r>
            <a:r>
              <a:rPr lang="en-GB" sz="2400" dirty="0" err="1" smtClean="0"/>
              <a:t>exclusieve</a:t>
            </a:r>
            <a:r>
              <a:rPr lang="en-GB" sz="2400" dirty="0" smtClean="0"/>
              <a:t> </a:t>
            </a:r>
            <a:r>
              <a:rPr lang="en-GB" sz="2400" dirty="0" err="1" smtClean="0"/>
              <a:t>forumclausules</a:t>
            </a:r>
            <a:r>
              <a:rPr lang="en-GB" sz="2400" dirty="0" smtClean="0"/>
              <a:t> </a:t>
            </a:r>
            <a:r>
              <a:rPr lang="en-GB" sz="2400" dirty="0" err="1" smtClean="0"/>
              <a:t>strategisch</a:t>
            </a:r>
            <a:r>
              <a:rPr lang="en-GB" sz="2400" dirty="0" smtClean="0"/>
              <a:t> </a:t>
            </a:r>
            <a:r>
              <a:rPr lang="en-GB" sz="2400" dirty="0" err="1" smtClean="0"/>
              <a:t>nuttig</a:t>
            </a:r>
            <a:r>
              <a:rPr lang="en-GB" sz="2400" dirty="0" smtClean="0"/>
              <a:t>, maar </a:t>
            </a:r>
            <a:r>
              <a:rPr lang="en-GB" sz="2400" dirty="0" err="1" smtClean="0"/>
              <a:t>niet</a:t>
            </a:r>
            <a:r>
              <a:rPr lang="en-GB" sz="2400" dirty="0" smtClean="0"/>
              <a:t> </a:t>
            </a:r>
            <a:r>
              <a:rPr lang="en-GB" sz="2400" dirty="0" err="1" smtClean="0"/>
              <a:t>zonder</a:t>
            </a:r>
            <a:r>
              <a:rPr lang="en-GB" sz="2400" dirty="0" smtClean="0"/>
              <a:t> </a:t>
            </a:r>
            <a:r>
              <a:rPr lang="en-GB" sz="2400" dirty="0" err="1" smtClean="0"/>
              <a:t>risico</a:t>
            </a:r>
            <a:endParaRPr lang="en-GB" sz="2400" dirty="0"/>
          </a:p>
        </p:txBody>
      </p:sp>
      <p:sp>
        <p:nvSpPr>
          <p:cNvPr id="3" name="Content Placeholder 2"/>
          <p:cNvSpPr>
            <a:spLocks noGrp="1"/>
          </p:cNvSpPr>
          <p:nvPr>
            <p:ph idx="1"/>
          </p:nvPr>
        </p:nvSpPr>
        <p:spPr/>
        <p:txBody>
          <a:bodyPr/>
          <a:lstStyle/>
          <a:p>
            <a:r>
              <a:rPr lang="en-GB" dirty="0" err="1" smtClean="0">
                <a:solidFill>
                  <a:schemeClr val="accent3">
                    <a:lumMod val="75000"/>
                  </a:schemeClr>
                </a:solidFill>
              </a:rPr>
              <a:t>Voordelen</a:t>
            </a:r>
            <a:r>
              <a:rPr lang="en-GB" dirty="0" smtClean="0">
                <a:solidFill>
                  <a:schemeClr val="accent3">
                    <a:lumMod val="75000"/>
                  </a:schemeClr>
                </a:solidFill>
              </a:rPr>
              <a:t>:</a:t>
            </a:r>
          </a:p>
          <a:p>
            <a:pPr lvl="1"/>
            <a:r>
              <a:rPr lang="en-GB" sz="1400" dirty="0" err="1" smtClean="0"/>
              <a:t>Nederlandse</a:t>
            </a:r>
            <a:r>
              <a:rPr lang="en-GB" sz="1400" dirty="0" smtClean="0"/>
              <a:t> </a:t>
            </a:r>
            <a:r>
              <a:rPr lang="en-GB" sz="1400" dirty="0" err="1" smtClean="0"/>
              <a:t>rechter</a:t>
            </a:r>
            <a:r>
              <a:rPr lang="en-GB" sz="1400" dirty="0" smtClean="0"/>
              <a:t> </a:t>
            </a:r>
            <a:r>
              <a:rPr lang="en-GB" sz="1400" dirty="0" err="1" smtClean="0"/>
              <a:t>zal</a:t>
            </a:r>
            <a:r>
              <a:rPr lang="en-GB" sz="1400" dirty="0" smtClean="0"/>
              <a:t> </a:t>
            </a:r>
            <a:r>
              <a:rPr lang="en-GB" sz="1400" dirty="0" err="1" smtClean="0"/>
              <a:t>sowieso</a:t>
            </a:r>
            <a:r>
              <a:rPr lang="en-GB" sz="1400" dirty="0" smtClean="0"/>
              <a:t> over </a:t>
            </a:r>
            <a:r>
              <a:rPr lang="en-GB" sz="1400" dirty="0" err="1" smtClean="0"/>
              <a:t>zaak</a:t>
            </a:r>
            <a:r>
              <a:rPr lang="en-GB" sz="1400" dirty="0" smtClean="0"/>
              <a:t> </a:t>
            </a:r>
            <a:r>
              <a:rPr lang="en-GB" sz="1400" dirty="0" err="1" smtClean="0"/>
              <a:t>oordelen</a:t>
            </a:r>
            <a:r>
              <a:rPr lang="en-GB" sz="1400" dirty="0" smtClean="0"/>
              <a:t>.</a:t>
            </a:r>
          </a:p>
          <a:p>
            <a:pPr lvl="1"/>
            <a:r>
              <a:rPr lang="en-GB" sz="1400" dirty="0" smtClean="0"/>
              <a:t>Race to the court </a:t>
            </a:r>
            <a:r>
              <a:rPr lang="en-GB" sz="1400" dirty="0" err="1" smtClean="0"/>
              <a:t>niet</a:t>
            </a:r>
            <a:r>
              <a:rPr lang="en-GB" sz="1400" dirty="0" smtClean="0"/>
              <a:t> </a:t>
            </a:r>
            <a:r>
              <a:rPr lang="en-GB" sz="1400" dirty="0" err="1" smtClean="0"/>
              <a:t>nodig</a:t>
            </a:r>
            <a:r>
              <a:rPr lang="en-GB" sz="1400" dirty="0" smtClean="0"/>
              <a:t>.</a:t>
            </a:r>
          </a:p>
          <a:p>
            <a:pPr lvl="1"/>
            <a:r>
              <a:rPr lang="en-GB" sz="1400" dirty="0" smtClean="0"/>
              <a:t>Italian torpedo`s </a:t>
            </a:r>
            <a:r>
              <a:rPr lang="en-GB" sz="1400" dirty="0" err="1" smtClean="0"/>
              <a:t>kunnen</a:t>
            </a:r>
            <a:r>
              <a:rPr lang="en-GB" sz="1400" dirty="0" smtClean="0"/>
              <a:t> </a:t>
            </a:r>
            <a:r>
              <a:rPr lang="en-GB" sz="1400" dirty="0" err="1" smtClean="0"/>
              <a:t>worden</a:t>
            </a:r>
            <a:r>
              <a:rPr lang="en-GB" sz="1400" dirty="0" smtClean="0"/>
              <a:t> </a:t>
            </a:r>
            <a:r>
              <a:rPr lang="en-GB" sz="1400" dirty="0" err="1" smtClean="0"/>
              <a:t>vermeden</a:t>
            </a:r>
            <a:r>
              <a:rPr lang="en-GB" sz="1400" dirty="0" smtClean="0"/>
              <a:t>. </a:t>
            </a:r>
          </a:p>
          <a:p>
            <a:r>
              <a:rPr lang="en-GB" sz="1400" dirty="0" err="1" smtClean="0">
                <a:solidFill>
                  <a:srgbClr val="C00000"/>
                </a:solidFill>
              </a:rPr>
              <a:t>Nadelen</a:t>
            </a:r>
            <a:r>
              <a:rPr lang="en-GB" sz="1400" dirty="0" smtClean="0">
                <a:solidFill>
                  <a:srgbClr val="C00000"/>
                </a:solidFill>
              </a:rPr>
              <a:t>:</a:t>
            </a:r>
          </a:p>
          <a:p>
            <a:pPr lvl="1"/>
            <a:r>
              <a:rPr lang="en-GB" sz="1400" dirty="0" err="1" smtClean="0"/>
              <a:t>Geen</a:t>
            </a:r>
            <a:r>
              <a:rPr lang="en-GB" sz="1400" dirty="0" smtClean="0"/>
              <a:t> </a:t>
            </a:r>
            <a:r>
              <a:rPr lang="en-GB" sz="1400" dirty="0" err="1" smtClean="0"/>
              <a:t>zekerheid</a:t>
            </a:r>
            <a:r>
              <a:rPr lang="en-GB" sz="1400" dirty="0" smtClean="0"/>
              <a:t> </a:t>
            </a:r>
            <a:r>
              <a:rPr lang="en-GB" sz="1400" dirty="0" err="1" smtClean="0"/>
              <a:t>dat</a:t>
            </a:r>
            <a:r>
              <a:rPr lang="en-GB" sz="1400" dirty="0" smtClean="0"/>
              <a:t> </a:t>
            </a:r>
            <a:r>
              <a:rPr lang="en-GB" sz="1400" dirty="0" err="1" smtClean="0"/>
              <a:t>vonnis</a:t>
            </a:r>
            <a:r>
              <a:rPr lang="en-GB" sz="1400" dirty="0" smtClean="0"/>
              <a:t> </a:t>
            </a:r>
            <a:r>
              <a:rPr lang="en-GB" sz="1400" dirty="0" err="1" smtClean="0"/>
              <a:t>gewezen</a:t>
            </a:r>
            <a:r>
              <a:rPr lang="en-GB" sz="1400" dirty="0" smtClean="0"/>
              <a:t> door </a:t>
            </a:r>
            <a:r>
              <a:rPr lang="en-GB" sz="1400" dirty="0" err="1" smtClean="0"/>
              <a:t>gekozen</a:t>
            </a:r>
            <a:r>
              <a:rPr lang="en-GB" sz="1400" dirty="0" smtClean="0"/>
              <a:t> </a:t>
            </a:r>
            <a:r>
              <a:rPr lang="en-GB" sz="1400" dirty="0" err="1" smtClean="0"/>
              <a:t>rechter</a:t>
            </a:r>
            <a:r>
              <a:rPr lang="en-GB" sz="1400" dirty="0" smtClean="0"/>
              <a:t> </a:t>
            </a:r>
            <a:r>
              <a:rPr lang="en-GB" sz="1400" dirty="0" err="1" smtClean="0"/>
              <a:t>uiteindelijk</a:t>
            </a:r>
            <a:r>
              <a:rPr lang="en-GB" sz="1400" dirty="0" smtClean="0"/>
              <a:t> </a:t>
            </a:r>
            <a:r>
              <a:rPr lang="en-GB" sz="1400" dirty="0" err="1" smtClean="0"/>
              <a:t>tenuitvoer</a:t>
            </a:r>
            <a:r>
              <a:rPr lang="en-GB" sz="1400" dirty="0" smtClean="0"/>
              <a:t> </a:t>
            </a:r>
            <a:r>
              <a:rPr lang="en-GB" sz="1400" dirty="0" err="1" smtClean="0"/>
              <a:t>kan</a:t>
            </a:r>
            <a:r>
              <a:rPr lang="en-GB" sz="1400" dirty="0" smtClean="0"/>
              <a:t> </a:t>
            </a:r>
            <a:r>
              <a:rPr lang="en-GB" sz="1400" dirty="0" err="1" smtClean="0"/>
              <a:t>worden</a:t>
            </a:r>
            <a:r>
              <a:rPr lang="en-GB" sz="1400" dirty="0" smtClean="0"/>
              <a:t> </a:t>
            </a:r>
            <a:r>
              <a:rPr lang="en-GB" sz="1400" dirty="0" err="1" smtClean="0"/>
              <a:t>gelegd</a:t>
            </a:r>
            <a:r>
              <a:rPr lang="en-GB" sz="1400" dirty="0" smtClean="0"/>
              <a:t>.</a:t>
            </a:r>
          </a:p>
          <a:p>
            <a:pPr lvl="1"/>
            <a:r>
              <a:rPr lang="en-GB" sz="1400" dirty="0" err="1" smtClean="0"/>
              <a:t>Onzekerheid</a:t>
            </a:r>
            <a:r>
              <a:rPr lang="en-GB" sz="1400" dirty="0" smtClean="0"/>
              <a:t> over </a:t>
            </a:r>
            <a:r>
              <a:rPr lang="en-GB" sz="1400" dirty="0" err="1" smtClean="0"/>
              <a:t>evolutie</a:t>
            </a:r>
            <a:r>
              <a:rPr lang="en-GB" sz="1400" dirty="0" smtClean="0"/>
              <a:t> </a:t>
            </a:r>
            <a:r>
              <a:rPr lang="en-GB" sz="1400" dirty="0" err="1" smtClean="0"/>
              <a:t>rechtspraak</a:t>
            </a:r>
            <a:r>
              <a:rPr lang="en-GB" sz="1400" dirty="0" smtClean="0"/>
              <a:t> ECJ (maar op basis van </a:t>
            </a:r>
            <a:r>
              <a:rPr lang="en-GB" sz="1400" dirty="0" err="1" smtClean="0"/>
              <a:t>huidige</a:t>
            </a:r>
            <a:r>
              <a:rPr lang="en-GB" sz="1400" dirty="0" smtClean="0"/>
              <a:t> </a:t>
            </a:r>
            <a:r>
              <a:rPr lang="en-GB" sz="1400" dirty="0" err="1" smtClean="0"/>
              <a:t>rechtspraak</a:t>
            </a:r>
            <a:r>
              <a:rPr lang="en-GB" sz="1400" dirty="0" smtClean="0"/>
              <a:t> </a:t>
            </a:r>
            <a:r>
              <a:rPr lang="en-GB" sz="1400" dirty="0" err="1" smtClean="0"/>
              <a:t>kan</a:t>
            </a:r>
            <a:r>
              <a:rPr lang="en-GB" sz="1400" dirty="0" smtClean="0"/>
              <a:t> </a:t>
            </a:r>
            <a:r>
              <a:rPr lang="en-GB" sz="1400" dirty="0" err="1" smtClean="0"/>
              <a:t>beslissing</a:t>
            </a:r>
            <a:r>
              <a:rPr lang="en-GB" sz="1400" dirty="0" smtClean="0"/>
              <a:t> pro </a:t>
            </a:r>
            <a:r>
              <a:rPr lang="en-GB" sz="1400" dirty="0" err="1" smtClean="0"/>
              <a:t>voorrang</a:t>
            </a:r>
            <a:r>
              <a:rPr lang="en-GB" sz="1400" dirty="0" smtClean="0"/>
              <a:t> </a:t>
            </a:r>
            <a:r>
              <a:rPr lang="en-GB" sz="1400" dirty="0" err="1" smtClean="0"/>
              <a:t>exclusieve</a:t>
            </a:r>
            <a:r>
              <a:rPr lang="en-GB" sz="1400" dirty="0" smtClean="0"/>
              <a:t> </a:t>
            </a:r>
            <a:r>
              <a:rPr lang="en-GB" sz="1400" dirty="0" err="1" smtClean="0"/>
              <a:t>forumclausule</a:t>
            </a:r>
            <a:r>
              <a:rPr lang="en-GB" sz="1400" dirty="0" smtClean="0"/>
              <a:t> </a:t>
            </a:r>
            <a:r>
              <a:rPr lang="en-GB" sz="1400" dirty="0" err="1" smtClean="0"/>
              <a:t>worden</a:t>
            </a:r>
            <a:r>
              <a:rPr lang="en-GB" sz="1400" dirty="0" smtClean="0"/>
              <a:t> </a:t>
            </a:r>
            <a:r>
              <a:rPr lang="en-GB" sz="1400" dirty="0" err="1" smtClean="0"/>
              <a:t>verwacht</a:t>
            </a:r>
            <a:r>
              <a:rPr lang="en-GB" sz="1400" dirty="0" smtClean="0"/>
              <a:t>)</a:t>
            </a:r>
          </a:p>
          <a:p>
            <a:pPr lvl="1"/>
            <a:endParaRPr lang="en-GB" dirty="0"/>
          </a:p>
        </p:txBody>
      </p:sp>
    </p:spTree>
    <p:extLst>
      <p:ext uri="{BB962C8B-B14F-4D97-AF65-F5344CB8AC3E}">
        <p14:creationId xmlns:p14="http://schemas.microsoft.com/office/powerpoint/2010/main" val="1516669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BE" sz="2400" dirty="0" smtClean="0"/>
              <a:t>Evolutie op basis van huidige rechtspraak?</a:t>
            </a:r>
            <a:endParaRPr lang="en-GB" sz="2400" dirty="0"/>
          </a:p>
        </p:txBody>
      </p:sp>
      <p:sp>
        <p:nvSpPr>
          <p:cNvPr id="3" name="Content Placeholder 2"/>
          <p:cNvSpPr>
            <a:spLocks noGrp="1"/>
          </p:cNvSpPr>
          <p:nvPr>
            <p:ph idx="1"/>
          </p:nvPr>
        </p:nvSpPr>
        <p:spPr>
          <a:xfrm>
            <a:off x="363166" y="1200151"/>
            <a:ext cx="8476034" cy="3394472"/>
          </a:xfrm>
        </p:spPr>
        <p:txBody>
          <a:bodyPr/>
          <a:lstStyle/>
          <a:p>
            <a:r>
              <a:rPr lang="en-US" sz="1500" i="1" dirty="0"/>
              <a:t>TNT v. AXA</a:t>
            </a:r>
            <a:r>
              <a:rPr lang="en-US" sz="1500" dirty="0"/>
              <a:t> en </a:t>
            </a:r>
            <a:r>
              <a:rPr lang="en-US" sz="1500" i="1" dirty="0" err="1"/>
              <a:t>Interzuid</a:t>
            </a:r>
            <a:r>
              <a:rPr lang="en-US" sz="1500" i="1" dirty="0"/>
              <a:t> v. </a:t>
            </a:r>
            <a:r>
              <a:rPr lang="en-US" sz="1500" i="1" dirty="0" err="1" smtClean="0"/>
              <a:t>Nipponkoa</a:t>
            </a:r>
            <a:r>
              <a:rPr lang="en-US" sz="1500" i="1" dirty="0" smtClean="0"/>
              <a:t>: </a:t>
            </a:r>
            <a:r>
              <a:rPr lang="en-US" sz="1500" i="1" dirty="0" err="1" smtClean="0"/>
              <a:t>voorrang</a:t>
            </a:r>
            <a:r>
              <a:rPr lang="en-US" sz="1500" i="1" dirty="0" smtClean="0"/>
              <a:t> </a:t>
            </a:r>
            <a:r>
              <a:rPr lang="en-US" sz="1500" i="1" dirty="0" err="1" smtClean="0"/>
              <a:t>gespecialiseerde</a:t>
            </a:r>
            <a:r>
              <a:rPr lang="en-US" sz="1500" i="1" dirty="0" smtClean="0"/>
              <a:t> </a:t>
            </a:r>
            <a:r>
              <a:rPr lang="en-US" sz="1500" i="1" dirty="0" err="1" smtClean="0"/>
              <a:t>verdragen</a:t>
            </a:r>
            <a:r>
              <a:rPr lang="en-US" sz="1500" i="1" dirty="0" smtClean="0"/>
              <a:t> </a:t>
            </a:r>
            <a:r>
              <a:rPr lang="en-US" sz="1500" i="1" dirty="0" err="1" smtClean="0"/>
              <a:t>niet</a:t>
            </a:r>
            <a:r>
              <a:rPr lang="en-US" sz="1500" i="1" dirty="0" smtClean="0"/>
              <a:t> </a:t>
            </a:r>
            <a:r>
              <a:rPr lang="en-US" sz="1500" i="1" dirty="0" err="1" smtClean="0"/>
              <a:t>absoluut</a:t>
            </a:r>
            <a:r>
              <a:rPr lang="en-US" sz="1500" i="1" dirty="0" smtClean="0"/>
              <a:t>: </a:t>
            </a:r>
          </a:p>
          <a:p>
            <a:pPr marL="0" indent="0">
              <a:buNone/>
            </a:pPr>
            <a:r>
              <a:rPr lang="en-US" sz="1100" i="1" dirty="0" smtClean="0"/>
              <a:t>“the </a:t>
            </a:r>
            <a:r>
              <a:rPr lang="en-US" sz="1100" i="1" dirty="0"/>
              <a:t>fact remains that their application </a:t>
            </a:r>
            <a:r>
              <a:rPr lang="en-US" sz="1100" b="1" i="1" dirty="0"/>
              <a:t>cannot compromise the principles which underlie judicial cooperation in civil and commercial matters in the European Union, such as the principles, recalled in recitals 6, 11, 12 and 15 to 17 in the preamble to Regulation No 44/2001,</a:t>
            </a:r>
            <a:r>
              <a:rPr lang="en-US" sz="1100" i="1" dirty="0"/>
              <a:t> of free movement of judgments in civil and commercial matters</a:t>
            </a:r>
            <a:r>
              <a:rPr lang="en-US" sz="1100" b="1" i="1" dirty="0"/>
              <a:t>, predictability as to the courts having jurisdiction and therefore legal certainty for litigants</a:t>
            </a:r>
            <a:r>
              <a:rPr lang="en-US" sz="1100" i="1" dirty="0"/>
              <a:t>, sound administration of justice, </a:t>
            </a:r>
            <a:r>
              <a:rPr lang="en-US" sz="1100" i="1" dirty="0" err="1"/>
              <a:t>minimisation</a:t>
            </a:r>
            <a:r>
              <a:rPr lang="en-US" sz="1100" i="1" dirty="0"/>
              <a:t> of the risk of concurrent proceedings, and mutual trust in the administration of justice in the European Union.” </a:t>
            </a:r>
            <a:endParaRPr lang="en-US" sz="1100" i="1" dirty="0" smtClean="0"/>
          </a:p>
          <a:p>
            <a:r>
              <a:rPr lang="nl-BE" sz="1500" dirty="0" smtClean="0"/>
              <a:t>Op </a:t>
            </a:r>
            <a:r>
              <a:rPr lang="nl-BE" sz="1500" dirty="0"/>
              <a:t>basis van deze overwegingen en omwille van het feit dat centrale doelstelling van EEX en EEX(bis) net het vermijden van parallelle procedures is (overweging 21), lijkt ook in dergelijke zaken art. 31 CMR verder te zullen worden uitgehold. </a:t>
            </a:r>
          </a:p>
        </p:txBody>
      </p:sp>
    </p:spTree>
    <p:extLst>
      <p:ext uri="{BB962C8B-B14F-4D97-AF65-F5344CB8AC3E}">
        <p14:creationId xmlns:p14="http://schemas.microsoft.com/office/powerpoint/2010/main" val="3619541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524" y="396000"/>
            <a:ext cx="8172000" cy="576000"/>
          </a:xfrm>
        </p:spPr>
        <p:txBody>
          <a:bodyPr/>
          <a:lstStyle/>
          <a:p>
            <a:pPr algn="ctr"/>
            <a:r>
              <a:rPr lang="nl-NL" sz="2400" dirty="0" smtClean="0"/>
              <a:t>Uniform vervoerrecht?</a:t>
            </a:r>
            <a:endParaRPr lang="nl-NL" sz="2400" dirty="0"/>
          </a:p>
        </p:txBody>
      </p:sp>
      <p:sp>
        <p:nvSpPr>
          <p:cNvPr id="3" name="Content Placeholder 2"/>
          <p:cNvSpPr>
            <a:spLocks noGrp="1"/>
          </p:cNvSpPr>
          <p:nvPr>
            <p:ph idx="1"/>
          </p:nvPr>
        </p:nvSpPr>
        <p:spPr/>
        <p:txBody>
          <a:bodyPr/>
          <a:lstStyle/>
          <a:p>
            <a:r>
              <a:rPr lang="nl-NL" b="1" dirty="0" smtClean="0">
                <a:solidFill>
                  <a:schemeClr val="accent6">
                    <a:lumMod val="75000"/>
                  </a:schemeClr>
                </a:solidFill>
              </a:rPr>
              <a:t>Uniform vervoerrecht? </a:t>
            </a:r>
            <a:r>
              <a:rPr lang="nl-NL" dirty="0" smtClean="0">
                <a:sym typeface="Wingdings" panose="05000000000000000000" pitchFamily="2" charset="2"/>
              </a:rPr>
              <a:t> uniformiteit beperkt tot specifieke overeenkomsten/ specifieke schade</a:t>
            </a:r>
            <a:r>
              <a:rPr lang="nl-NL" dirty="0" smtClean="0"/>
              <a:t> </a:t>
            </a:r>
          </a:p>
          <a:p>
            <a:r>
              <a:rPr lang="nl-NL" b="1" dirty="0" smtClean="0">
                <a:solidFill>
                  <a:schemeClr val="accent6">
                    <a:lumMod val="75000"/>
                  </a:schemeClr>
                </a:solidFill>
              </a:rPr>
              <a:t>Grensgeschillen!</a:t>
            </a:r>
            <a:r>
              <a:rPr lang="nl-NL" dirty="0" smtClean="0">
                <a:solidFill>
                  <a:schemeClr val="accent6">
                    <a:lumMod val="75000"/>
                  </a:schemeClr>
                </a:solidFill>
              </a:rPr>
              <a:t> </a:t>
            </a:r>
            <a:r>
              <a:rPr lang="nl-NL" dirty="0" smtClean="0"/>
              <a:t>Wanneer is er sprake van een overeenkomst/ schadegeval dat onder het toepassingsgebied valt?</a:t>
            </a:r>
          </a:p>
          <a:p>
            <a:r>
              <a:rPr lang="nl-NL" b="1" dirty="0" smtClean="0">
                <a:solidFill>
                  <a:schemeClr val="accent6">
                    <a:lumMod val="75000"/>
                  </a:schemeClr>
                </a:solidFill>
              </a:rPr>
              <a:t>Uiteenlopende interpretatie</a:t>
            </a:r>
            <a:r>
              <a:rPr lang="nl-NL" dirty="0" smtClean="0">
                <a:solidFill>
                  <a:schemeClr val="accent6">
                    <a:lumMod val="75000"/>
                  </a:schemeClr>
                </a:solidFill>
              </a:rPr>
              <a:t> </a:t>
            </a:r>
            <a:r>
              <a:rPr lang="nl-NL" dirty="0" smtClean="0"/>
              <a:t>Verdragsrechtelijke bepalingen/ overeenkomsten door nationale rechters</a:t>
            </a:r>
          </a:p>
          <a:p>
            <a:r>
              <a:rPr lang="nl-NL" b="1" dirty="0" smtClean="0">
                <a:solidFill>
                  <a:schemeClr val="accent6">
                    <a:lumMod val="75000"/>
                  </a:schemeClr>
                </a:solidFill>
              </a:rPr>
              <a:t>Gevolg: verlies uniformiteit</a:t>
            </a:r>
            <a:endParaRPr lang="nl-NL" b="1" dirty="0">
              <a:solidFill>
                <a:schemeClr val="accent6">
                  <a:lumMod val="75000"/>
                </a:schemeClr>
              </a:solidFill>
            </a:endParaRPr>
          </a:p>
        </p:txBody>
      </p:sp>
    </p:spTree>
    <p:extLst>
      <p:ext uri="{BB962C8B-B14F-4D97-AF65-F5344CB8AC3E}">
        <p14:creationId xmlns:p14="http://schemas.microsoft.com/office/powerpoint/2010/main" val="2844057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sz="2400" dirty="0" smtClean="0"/>
              <a:t>Nationaalrechtelijke oplossingen voor verlies uniformiteit </a:t>
            </a:r>
            <a:endParaRPr lang="nl-NL" sz="2400" dirty="0"/>
          </a:p>
        </p:txBody>
      </p:sp>
      <p:sp>
        <p:nvSpPr>
          <p:cNvPr id="3" name="Content Placeholder 2"/>
          <p:cNvSpPr>
            <a:spLocks noGrp="1"/>
          </p:cNvSpPr>
          <p:nvPr>
            <p:ph idx="1"/>
          </p:nvPr>
        </p:nvSpPr>
        <p:spPr>
          <a:xfrm>
            <a:off x="491524" y="1303505"/>
            <a:ext cx="8172000" cy="3016045"/>
          </a:xfrm>
        </p:spPr>
        <p:txBody>
          <a:bodyPr/>
          <a:lstStyle/>
          <a:p>
            <a:r>
              <a:rPr lang="nl-NL" dirty="0" smtClean="0">
                <a:solidFill>
                  <a:schemeClr val="accent6">
                    <a:lumMod val="75000"/>
                  </a:schemeClr>
                </a:solidFill>
              </a:rPr>
              <a:t>Nationaalrechtelijke regels omtrent toepasselijkheid </a:t>
            </a:r>
            <a:r>
              <a:rPr lang="nl-NL" dirty="0" smtClean="0"/>
              <a:t>vervoerverdragen op specifieke overeenkomsten</a:t>
            </a:r>
          </a:p>
          <a:p>
            <a:pPr lvl="1"/>
            <a:r>
              <a:rPr lang="nl-NL" dirty="0" smtClean="0">
                <a:solidFill>
                  <a:schemeClr val="accent6">
                    <a:lumMod val="75000"/>
                  </a:schemeClr>
                </a:solidFill>
              </a:rPr>
              <a:t>Multimodaal vervoer: </a:t>
            </a:r>
            <a:r>
              <a:rPr lang="nl-NL" dirty="0" smtClean="0"/>
              <a:t>toepasselijkheid ingevolge </a:t>
            </a:r>
            <a:r>
              <a:rPr lang="nl-NL" i="1" dirty="0" err="1" smtClean="0"/>
              <a:t>Teilstreckenrecht</a:t>
            </a:r>
            <a:r>
              <a:rPr lang="nl-NL" dirty="0" smtClean="0"/>
              <a:t> en Kameleonsysteem</a:t>
            </a:r>
          </a:p>
          <a:p>
            <a:pPr lvl="1"/>
            <a:r>
              <a:rPr lang="nl-NL" dirty="0" smtClean="0">
                <a:solidFill>
                  <a:schemeClr val="accent6">
                    <a:lumMod val="75000"/>
                  </a:schemeClr>
                </a:solidFill>
              </a:rPr>
              <a:t>Expeditie:</a:t>
            </a:r>
            <a:r>
              <a:rPr lang="nl-NL" dirty="0" smtClean="0"/>
              <a:t> toepasselijkheid bij </a:t>
            </a:r>
            <a:r>
              <a:rPr lang="nl-NL" i="1" dirty="0" err="1" smtClean="0"/>
              <a:t>Fixkostenspedition</a:t>
            </a:r>
            <a:r>
              <a:rPr lang="nl-NL" i="1" dirty="0" smtClean="0"/>
              <a:t>, </a:t>
            </a:r>
            <a:r>
              <a:rPr lang="nl-NL" i="1" dirty="0" err="1" smtClean="0"/>
              <a:t>Sammelladungsspedition</a:t>
            </a:r>
            <a:r>
              <a:rPr lang="nl-NL" i="1" dirty="0" smtClean="0"/>
              <a:t> (Duitsland) en </a:t>
            </a:r>
            <a:r>
              <a:rPr lang="nl-NL" i="1" dirty="0" err="1" smtClean="0"/>
              <a:t>Selbsteintritt</a:t>
            </a:r>
            <a:r>
              <a:rPr lang="nl-NL" i="1" dirty="0" smtClean="0"/>
              <a:t> (Duitsland en Nederland)</a:t>
            </a:r>
          </a:p>
          <a:p>
            <a:r>
              <a:rPr lang="nl-NL" i="1" dirty="0" smtClean="0">
                <a:solidFill>
                  <a:schemeClr val="accent6"/>
                </a:solidFill>
              </a:rPr>
              <a:t>Belang onderscheid tussen toepasselijkheid ingevolge rechtelijke interpretatie dan wel wetgevende afbakening/ uitbreiding van het toepassingsgebied?</a:t>
            </a:r>
            <a:endParaRPr lang="nl-NL" dirty="0">
              <a:solidFill>
                <a:schemeClr val="accent6"/>
              </a:solidFill>
            </a:endParaRPr>
          </a:p>
        </p:txBody>
      </p:sp>
    </p:spTree>
    <p:extLst>
      <p:ext uri="{BB962C8B-B14F-4D97-AF65-F5344CB8AC3E}">
        <p14:creationId xmlns:p14="http://schemas.microsoft.com/office/powerpoint/2010/main" val="3440538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025" y="88877"/>
            <a:ext cx="8172000" cy="576000"/>
          </a:xfrm>
        </p:spPr>
        <p:txBody>
          <a:bodyPr/>
          <a:lstStyle/>
          <a:p>
            <a:pPr algn="ctr"/>
            <a:r>
              <a:rPr lang="en-GB" sz="2400" dirty="0" err="1" smtClean="0"/>
              <a:t>Gevolgen</a:t>
            </a:r>
            <a:r>
              <a:rPr lang="en-GB" sz="2400" dirty="0" smtClean="0"/>
              <a:t> </a:t>
            </a:r>
            <a:r>
              <a:rPr lang="en-GB" sz="2400" dirty="0" err="1" smtClean="0"/>
              <a:t>voor</a:t>
            </a:r>
            <a:r>
              <a:rPr lang="en-GB" sz="2400" dirty="0" smtClean="0"/>
              <a:t> </a:t>
            </a:r>
            <a:r>
              <a:rPr lang="en-GB" sz="2400" dirty="0" err="1" smtClean="0"/>
              <a:t>toepasselijkheid</a:t>
            </a:r>
            <a:r>
              <a:rPr lang="en-GB" sz="2400" dirty="0" smtClean="0"/>
              <a:t> </a:t>
            </a:r>
            <a:r>
              <a:rPr lang="en-GB" sz="2400" dirty="0" err="1" smtClean="0"/>
              <a:t>procedureregels</a:t>
            </a:r>
            <a:r>
              <a:rPr lang="en-GB" sz="2400" dirty="0" smtClean="0"/>
              <a:t> </a:t>
            </a:r>
            <a:r>
              <a:rPr lang="en-GB" sz="2400" dirty="0" err="1"/>
              <a:t>V</a:t>
            </a:r>
            <a:r>
              <a:rPr lang="en-GB" sz="2400" dirty="0" err="1" smtClean="0"/>
              <a:t>ervoerverdragen</a:t>
            </a:r>
            <a:r>
              <a:rPr lang="en-GB" sz="2400" dirty="0" smtClean="0"/>
              <a:t>?</a:t>
            </a:r>
            <a:endParaRPr lang="en-GB" sz="2400" dirty="0"/>
          </a:p>
        </p:txBody>
      </p:sp>
      <p:sp>
        <p:nvSpPr>
          <p:cNvPr id="13" name="Text Placeholder 12"/>
          <p:cNvSpPr>
            <a:spLocks noGrp="1"/>
          </p:cNvSpPr>
          <p:nvPr>
            <p:ph type="body" idx="1"/>
          </p:nvPr>
        </p:nvSpPr>
        <p:spPr>
          <a:xfrm>
            <a:off x="239949" y="972000"/>
            <a:ext cx="4251175" cy="324000"/>
          </a:xfrm>
        </p:spPr>
        <p:txBody>
          <a:bodyPr/>
          <a:lstStyle/>
          <a:p>
            <a:r>
              <a:rPr lang="en-GB" sz="1200" dirty="0" err="1" smtClean="0"/>
              <a:t>Toepasselijkheid</a:t>
            </a:r>
            <a:r>
              <a:rPr lang="en-GB" sz="1200" dirty="0" smtClean="0"/>
              <a:t> </a:t>
            </a:r>
            <a:r>
              <a:rPr lang="en-GB" sz="1200" dirty="0" err="1" smtClean="0"/>
              <a:t>ingevolge</a:t>
            </a:r>
            <a:r>
              <a:rPr lang="en-GB" sz="1200" dirty="0" smtClean="0"/>
              <a:t> </a:t>
            </a:r>
            <a:r>
              <a:rPr lang="en-GB" sz="1200" dirty="0" err="1" smtClean="0"/>
              <a:t>rechterlijke</a:t>
            </a:r>
            <a:r>
              <a:rPr lang="en-GB" sz="1200" dirty="0" smtClean="0"/>
              <a:t> </a:t>
            </a:r>
            <a:r>
              <a:rPr lang="en-GB" sz="1200" dirty="0" err="1" smtClean="0"/>
              <a:t>interpretatie</a:t>
            </a:r>
            <a:endParaRPr lang="en-GB" sz="1200"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138721826"/>
              </p:ext>
            </p:extLst>
          </p:nvPr>
        </p:nvGraphicFramePr>
        <p:xfrm>
          <a:off x="4833223" y="1295400"/>
          <a:ext cx="3998913" cy="3024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ext Placeholder 13"/>
          <p:cNvSpPr>
            <a:spLocks noGrp="1"/>
          </p:cNvSpPr>
          <p:nvPr>
            <p:ph type="body" sz="quarter" idx="3"/>
          </p:nvPr>
        </p:nvSpPr>
        <p:spPr/>
        <p:txBody>
          <a:bodyPr/>
          <a:lstStyle/>
          <a:p>
            <a:pPr algn="ctr"/>
            <a:r>
              <a:rPr lang="en-GB" sz="1200" dirty="0" err="1" smtClean="0"/>
              <a:t>Toepasselijkheid</a:t>
            </a:r>
            <a:r>
              <a:rPr lang="en-GB" sz="1200" dirty="0" smtClean="0"/>
              <a:t> </a:t>
            </a:r>
            <a:r>
              <a:rPr lang="en-GB" sz="1200" dirty="0" err="1" smtClean="0"/>
              <a:t>ingevolge</a:t>
            </a:r>
            <a:r>
              <a:rPr lang="en-GB" sz="1200" dirty="0" smtClean="0"/>
              <a:t> </a:t>
            </a:r>
            <a:r>
              <a:rPr lang="en-GB" sz="1200" dirty="0" err="1" smtClean="0"/>
              <a:t>nationale</a:t>
            </a:r>
            <a:r>
              <a:rPr lang="en-GB" sz="1200" dirty="0" smtClean="0"/>
              <a:t> </a:t>
            </a:r>
            <a:r>
              <a:rPr lang="en-GB" sz="1200" dirty="0" err="1" smtClean="0"/>
              <a:t>recht</a:t>
            </a:r>
            <a:endParaRPr lang="en-GB" sz="1200" dirty="0"/>
          </a:p>
        </p:txBody>
      </p:sp>
      <p:sp>
        <p:nvSpPr>
          <p:cNvPr id="6" name="TextBox 5"/>
          <p:cNvSpPr txBox="1"/>
          <p:nvPr/>
        </p:nvSpPr>
        <p:spPr>
          <a:xfrm>
            <a:off x="318103" y="4374320"/>
            <a:ext cx="5803837" cy="646331"/>
          </a:xfrm>
          <a:prstGeom prst="rect">
            <a:avLst/>
          </a:prstGeom>
          <a:noFill/>
        </p:spPr>
        <p:txBody>
          <a:bodyPr wrap="square" rtlCol="0">
            <a:spAutoFit/>
          </a:bodyPr>
          <a:lstStyle/>
          <a:p>
            <a:pPr algn="just"/>
            <a:r>
              <a:rPr lang="en-GB" sz="1200" dirty="0" err="1"/>
              <a:t>Noot</a:t>
            </a:r>
            <a:r>
              <a:rPr lang="en-GB" sz="1200" dirty="0"/>
              <a:t>: </a:t>
            </a:r>
            <a:r>
              <a:rPr lang="en-GB" sz="1200" dirty="0" err="1"/>
              <a:t>bepaalde</a:t>
            </a:r>
            <a:r>
              <a:rPr lang="en-GB" sz="1200" dirty="0"/>
              <a:t> </a:t>
            </a:r>
            <a:r>
              <a:rPr lang="en-GB" sz="1200" dirty="0" err="1"/>
              <a:t>rechtsleer</a:t>
            </a:r>
            <a:r>
              <a:rPr lang="en-GB" sz="1200" dirty="0"/>
              <a:t> </a:t>
            </a:r>
            <a:r>
              <a:rPr lang="en-GB" sz="1200" dirty="0" err="1"/>
              <a:t>oordeelt</a:t>
            </a:r>
            <a:r>
              <a:rPr lang="en-GB" sz="1200" dirty="0"/>
              <a:t> </a:t>
            </a:r>
            <a:r>
              <a:rPr lang="en-GB" sz="1200" dirty="0" smtClean="0"/>
              <a:t>(</a:t>
            </a:r>
            <a:r>
              <a:rPr lang="en-GB" sz="1200" dirty="0" err="1" smtClean="0"/>
              <a:t>onjuist</a:t>
            </a:r>
            <a:r>
              <a:rPr lang="en-GB" sz="1200" dirty="0" smtClean="0"/>
              <a:t>), </a:t>
            </a:r>
            <a:r>
              <a:rPr lang="en-GB" sz="1200" dirty="0" err="1"/>
              <a:t>dat</a:t>
            </a:r>
            <a:r>
              <a:rPr lang="en-GB" sz="1200" dirty="0"/>
              <a:t> </a:t>
            </a:r>
            <a:r>
              <a:rPr lang="en-GB" sz="1200" dirty="0" err="1"/>
              <a:t>toepasselijkheid</a:t>
            </a:r>
            <a:r>
              <a:rPr lang="en-GB" sz="1200" dirty="0"/>
              <a:t> van het </a:t>
            </a:r>
            <a:r>
              <a:rPr lang="en-GB" sz="1200" dirty="0" err="1"/>
              <a:t>Verdrag</a:t>
            </a:r>
            <a:r>
              <a:rPr lang="en-GB" sz="1200" dirty="0"/>
              <a:t> via </a:t>
            </a:r>
            <a:r>
              <a:rPr lang="en-GB" sz="1200" dirty="0" smtClean="0"/>
              <a:t>het </a:t>
            </a:r>
            <a:r>
              <a:rPr lang="en-GB" sz="1200" dirty="0" err="1" smtClean="0"/>
              <a:t>nationale</a:t>
            </a:r>
            <a:r>
              <a:rPr lang="en-GB" sz="1200" dirty="0" smtClean="0"/>
              <a:t> </a:t>
            </a:r>
            <a:r>
              <a:rPr lang="en-GB" sz="1200" dirty="0" err="1" smtClean="0"/>
              <a:t>recht</a:t>
            </a:r>
            <a:r>
              <a:rPr lang="en-GB" sz="1200" dirty="0" smtClean="0"/>
              <a:t>, </a:t>
            </a:r>
            <a:r>
              <a:rPr lang="en-GB" sz="1200" dirty="0" err="1" smtClean="0"/>
              <a:t>ook</a:t>
            </a:r>
            <a:r>
              <a:rPr lang="en-GB" sz="1200" dirty="0" smtClean="0"/>
              <a:t> </a:t>
            </a:r>
            <a:r>
              <a:rPr lang="en-GB" sz="1200" dirty="0" err="1" smtClean="0"/>
              <a:t>toepasselijkheid</a:t>
            </a:r>
            <a:r>
              <a:rPr lang="en-GB" sz="1200" dirty="0" smtClean="0"/>
              <a:t> van </a:t>
            </a:r>
            <a:r>
              <a:rPr lang="en-GB" sz="1200" dirty="0" err="1" smtClean="0"/>
              <a:t>Verdragsrechtelijke</a:t>
            </a:r>
            <a:r>
              <a:rPr lang="en-GB" sz="1200" dirty="0" smtClean="0"/>
              <a:t> </a:t>
            </a:r>
            <a:r>
              <a:rPr lang="en-GB" sz="1200" dirty="0" err="1" smtClean="0"/>
              <a:t>procedureregels</a:t>
            </a:r>
            <a:r>
              <a:rPr lang="en-GB" sz="1200" dirty="0" smtClean="0"/>
              <a:t> met </a:t>
            </a:r>
            <a:r>
              <a:rPr lang="en-GB" sz="1200" dirty="0" err="1" smtClean="0"/>
              <a:t>zich</a:t>
            </a:r>
            <a:r>
              <a:rPr lang="en-GB" sz="1200" dirty="0" smtClean="0"/>
              <a:t> </a:t>
            </a:r>
            <a:r>
              <a:rPr lang="en-GB" sz="1200" dirty="0" err="1" smtClean="0"/>
              <a:t>meebrengt</a:t>
            </a:r>
            <a:r>
              <a:rPr lang="en-GB" sz="1200" dirty="0" smtClean="0"/>
              <a:t>.</a:t>
            </a:r>
            <a:endParaRPr lang="en-GB" sz="1200" dirty="0"/>
          </a:p>
        </p:txBody>
      </p:sp>
      <p:sp>
        <p:nvSpPr>
          <p:cNvPr id="10" name="Cloud 9"/>
          <p:cNvSpPr/>
          <p:nvPr/>
        </p:nvSpPr>
        <p:spPr>
          <a:xfrm>
            <a:off x="7094706" y="1226902"/>
            <a:ext cx="2049294" cy="1098617"/>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050" dirty="0" err="1" smtClean="0"/>
              <a:t>Artikel</a:t>
            </a:r>
            <a:r>
              <a:rPr lang="en-GB" sz="1050" dirty="0" smtClean="0"/>
              <a:t> 71: </a:t>
            </a:r>
            <a:r>
              <a:rPr lang="en-GB" sz="1050" dirty="0" err="1" smtClean="0"/>
              <a:t>enkel</a:t>
            </a:r>
            <a:r>
              <a:rPr lang="en-GB" sz="1050" dirty="0" smtClean="0"/>
              <a:t> </a:t>
            </a:r>
            <a:r>
              <a:rPr lang="en-GB" sz="1050" dirty="0" err="1" smtClean="0"/>
              <a:t>voorrang</a:t>
            </a:r>
            <a:r>
              <a:rPr lang="en-GB" sz="1050" dirty="0" smtClean="0"/>
              <a:t> </a:t>
            </a:r>
            <a:r>
              <a:rPr lang="en-GB" sz="1050" dirty="0" err="1" smtClean="0"/>
              <a:t>verdragen</a:t>
            </a:r>
            <a:r>
              <a:rPr lang="en-GB" sz="1050" dirty="0" smtClean="0"/>
              <a:t>, </a:t>
            </a:r>
            <a:r>
              <a:rPr lang="en-GB" sz="1050" dirty="0" err="1" smtClean="0"/>
              <a:t>niet</a:t>
            </a:r>
            <a:r>
              <a:rPr lang="en-GB" sz="1050" dirty="0" smtClean="0"/>
              <a:t> </a:t>
            </a:r>
            <a:r>
              <a:rPr lang="en-GB" sz="1050" dirty="0" err="1" smtClean="0"/>
              <a:t>voorrang</a:t>
            </a:r>
            <a:r>
              <a:rPr lang="en-GB" sz="1050" dirty="0" smtClean="0"/>
              <a:t> </a:t>
            </a:r>
            <a:r>
              <a:rPr lang="en-GB" sz="1050" dirty="0" err="1" smtClean="0"/>
              <a:t>nationale</a:t>
            </a:r>
            <a:r>
              <a:rPr lang="en-GB" sz="1050" dirty="0" smtClean="0"/>
              <a:t> </a:t>
            </a:r>
            <a:r>
              <a:rPr lang="en-GB" sz="1050" dirty="0" err="1" smtClean="0"/>
              <a:t>recht</a:t>
            </a:r>
            <a:endParaRPr lang="en-GB" sz="1050" dirty="0"/>
          </a:p>
        </p:txBody>
      </p:sp>
      <p:sp>
        <p:nvSpPr>
          <p:cNvPr id="12" name="Up Arrow 11"/>
          <p:cNvSpPr/>
          <p:nvPr/>
        </p:nvSpPr>
        <p:spPr>
          <a:xfrm>
            <a:off x="5586919" y="2807494"/>
            <a:ext cx="447472" cy="592779"/>
          </a:xfrm>
          <a:prstGeom prst="upArrow">
            <a:avLst/>
          </a:prstGeom>
          <a:solidFill>
            <a:schemeClr val="accent3">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6" name="Curved Right Arrow 15"/>
          <p:cNvSpPr/>
          <p:nvPr/>
        </p:nvSpPr>
        <p:spPr>
          <a:xfrm rot="11292235">
            <a:off x="7746770" y="2379345"/>
            <a:ext cx="870216" cy="1614779"/>
          </a:xfrm>
          <a:prstGeom prst="curvedRight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8" name="&quot;No&quot; Symbol 7"/>
          <p:cNvSpPr/>
          <p:nvPr/>
        </p:nvSpPr>
        <p:spPr>
          <a:xfrm>
            <a:off x="8099609" y="2986777"/>
            <a:ext cx="888459" cy="713362"/>
          </a:xfrm>
          <a:prstGeom prst="noSmoking">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graphicFrame>
        <p:nvGraphicFramePr>
          <p:cNvPr id="17" name="Content Placeholder 4"/>
          <p:cNvGraphicFramePr>
            <a:graphicFrameLocks/>
          </p:cNvGraphicFramePr>
          <p:nvPr>
            <p:extLst>
              <p:ext uri="{D42A27DB-BD31-4B8C-83A1-F6EECF244321}">
                <p14:modId xmlns:p14="http://schemas.microsoft.com/office/powerpoint/2010/main" val="240375148"/>
              </p:ext>
            </p:extLst>
          </p:nvPr>
        </p:nvGraphicFramePr>
        <p:xfrm>
          <a:off x="492211" y="1295400"/>
          <a:ext cx="3998913" cy="30241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1833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34" y="108000"/>
            <a:ext cx="8793804" cy="576000"/>
          </a:xfrm>
        </p:spPr>
        <p:txBody>
          <a:bodyPr/>
          <a:lstStyle/>
          <a:p>
            <a:pPr algn="ctr"/>
            <a:r>
              <a:rPr lang="en-GB" sz="2400" dirty="0" err="1" smtClean="0"/>
              <a:t>Gevolgen</a:t>
            </a:r>
            <a:r>
              <a:rPr lang="en-GB" sz="2400" dirty="0" smtClean="0"/>
              <a:t> </a:t>
            </a:r>
            <a:r>
              <a:rPr lang="en-GB" sz="2400" dirty="0" err="1" smtClean="0"/>
              <a:t>voor</a:t>
            </a:r>
            <a:r>
              <a:rPr lang="en-GB" sz="2400" dirty="0" smtClean="0"/>
              <a:t> </a:t>
            </a:r>
            <a:r>
              <a:rPr lang="en-GB" sz="2400" dirty="0" err="1" smtClean="0"/>
              <a:t>toepasselijkheid</a:t>
            </a:r>
            <a:r>
              <a:rPr lang="en-GB" sz="2400" dirty="0" smtClean="0"/>
              <a:t> </a:t>
            </a:r>
            <a:r>
              <a:rPr lang="en-GB" sz="2400" dirty="0" err="1" smtClean="0"/>
              <a:t>procedureregels</a:t>
            </a:r>
            <a:r>
              <a:rPr lang="en-GB" sz="2400" dirty="0" smtClean="0"/>
              <a:t> </a:t>
            </a:r>
            <a:r>
              <a:rPr lang="en-GB" sz="2400" dirty="0" err="1"/>
              <a:t>V</a:t>
            </a:r>
            <a:r>
              <a:rPr lang="en-GB" sz="2400" dirty="0" err="1" smtClean="0"/>
              <a:t>ervoerverdragen</a:t>
            </a:r>
            <a:r>
              <a:rPr lang="en-GB" sz="2400" dirty="0" smtClean="0"/>
              <a:t>? (</a:t>
            </a:r>
            <a:r>
              <a:rPr lang="en-GB" sz="2400" dirty="0" err="1" smtClean="0"/>
              <a:t>hypothese</a:t>
            </a:r>
            <a:r>
              <a:rPr lang="en-GB" sz="2400" dirty="0" smtClean="0"/>
              <a:t> I </a:t>
            </a:r>
            <a:r>
              <a:rPr lang="en-GB" sz="2400" dirty="0" err="1" smtClean="0"/>
              <a:t>toepasselijkheid</a:t>
            </a:r>
            <a:r>
              <a:rPr lang="en-GB" sz="2400" dirty="0" smtClean="0"/>
              <a:t> op </a:t>
            </a:r>
            <a:r>
              <a:rPr lang="en-GB" sz="2400" dirty="0" err="1" smtClean="0"/>
              <a:t>nationaal</a:t>
            </a:r>
            <a:r>
              <a:rPr lang="en-GB" sz="2400" dirty="0" smtClean="0"/>
              <a:t> </a:t>
            </a:r>
            <a:r>
              <a:rPr lang="en-GB" sz="2400" dirty="0" err="1" smtClean="0"/>
              <a:t>vervoer</a:t>
            </a:r>
            <a:r>
              <a:rPr lang="en-GB" sz="2400" dirty="0" smtClean="0"/>
              <a:t>)</a:t>
            </a:r>
            <a:endParaRPr lang="en-GB"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40328104"/>
              </p:ext>
            </p:extLst>
          </p:nvPr>
        </p:nvGraphicFramePr>
        <p:xfrm>
          <a:off x="1400783" y="1272072"/>
          <a:ext cx="7262741" cy="2621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91524" y="3893270"/>
            <a:ext cx="7290604" cy="923330"/>
          </a:xfrm>
          <a:prstGeom prst="rect">
            <a:avLst/>
          </a:prstGeom>
          <a:noFill/>
        </p:spPr>
        <p:txBody>
          <a:bodyPr wrap="square" rtlCol="0">
            <a:spAutoFit/>
          </a:bodyPr>
          <a:lstStyle/>
          <a:p>
            <a:r>
              <a:rPr lang="en-GB" dirty="0" err="1" smtClean="0"/>
              <a:t>Toepasselijkheid</a:t>
            </a:r>
            <a:r>
              <a:rPr lang="en-GB" dirty="0" smtClean="0"/>
              <a:t> </a:t>
            </a:r>
            <a:r>
              <a:rPr lang="en-GB" dirty="0" err="1" smtClean="0"/>
              <a:t>Verdragsrechtelijk</a:t>
            </a:r>
            <a:r>
              <a:rPr lang="en-GB" dirty="0" smtClean="0"/>
              <a:t> regime </a:t>
            </a:r>
            <a:r>
              <a:rPr lang="en-GB" dirty="0" err="1" smtClean="0"/>
              <a:t>volgt</a:t>
            </a:r>
            <a:r>
              <a:rPr lang="en-GB" dirty="0" smtClean="0"/>
              <a:t> </a:t>
            </a:r>
            <a:r>
              <a:rPr lang="en-GB" dirty="0" err="1" smtClean="0"/>
              <a:t>duidelijk</a:t>
            </a:r>
            <a:r>
              <a:rPr lang="en-GB" dirty="0" smtClean="0"/>
              <a:t> </a:t>
            </a:r>
            <a:r>
              <a:rPr lang="en-GB" dirty="0" err="1" smtClean="0"/>
              <a:t>uit</a:t>
            </a:r>
            <a:r>
              <a:rPr lang="en-GB" dirty="0" smtClean="0"/>
              <a:t> </a:t>
            </a:r>
            <a:r>
              <a:rPr lang="en-GB" dirty="0" err="1" smtClean="0"/>
              <a:t>nationale</a:t>
            </a:r>
            <a:r>
              <a:rPr lang="en-GB" dirty="0" smtClean="0"/>
              <a:t> wet </a:t>
            </a:r>
            <a:r>
              <a:rPr lang="en-GB" dirty="0" smtClean="0">
                <a:sym typeface="Wingdings" panose="05000000000000000000" pitchFamily="2" charset="2"/>
              </a:rPr>
              <a:t> </a:t>
            </a:r>
            <a:r>
              <a:rPr lang="en-GB" dirty="0" err="1" smtClean="0">
                <a:sym typeface="Wingdings" panose="05000000000000000000" pitchFamily="2" charset="2"/>
              </a:rPr>
              <a:t>voorrang</a:t>
            </a:r>
            <a:r>
              <a:rPr lang="en-GB" dirty="0" smtClean="0">
                <a:sym typeface="Wingdings" panose="05000000000000000000" pitchFamily="2" charset="2"/>
              </a:rPr>
              <a:t> </a:t>
            </a:r>
            <a:r>
              <a:rPr lang="en-GB" dirty="0" smtClean="0">
                <a:sym typeface="Wingdings" panose="05000000000000000000" pitchFamily="2" charset="2"/>
              </a:rPr>
              <a:t>EEX-</a:t>
            </a:r>
            <a:r>
              <a:rPr lang="en-GB" dirty="0" err="1">
                <a:sym typeface="Wingdings" panose="05000000000000000000" pitchFamily="2" charset="2"/>
              </a:rPr>
              <a:t>b</a:t>
            </a:r>
            <a:r>
              <a:rPr lang="en-GB" dirty="0" err="1" smtClean="0">
                <a:sym typeface="Wingdings" panose="05000000000000000000" pitchFamily="2" charset="2"/>
              </a:rPr>
              <a:t>is</a:t>
            </a:r>
            <a:r>
              <a:rPr lang="en-GB" dirty="0" smtClean="0">
                <a:sym typeface="Wingdings" panose="05000000000000000000" pitchFamily="2" charset="2"/>
              </a:rPr>
              <a:t>(Vo</a:t>
            </a:r>
            <a:r>
              <a:rPr lang="en-GB" dirty="0" smtClean="0">
                <a:sym typeface="Wingdings" panose="05000000000000000000" pitchFamily="2" charset="2"/>
              </a:rPr>
              <a:t>.) =&gt; </a:t>
            </a:r>
            <a:r>
              <a:rPr lang="en-GB" dirty="0" err="1" smtClean="0">
                <a:sym typeface="Wingdings" panose="05000000000000000000" pitchFamily="2" charset="2"/>
              </a:rPr>
              <a:t>procedureregels</a:t>
            </a:r>
            <a:r>
              <a:rPr lang="en-GB" dirty="0" smtClean="0">
                <a:sym typeface="Wingdings" panose="05000000000000000000" pitchFamily="2" charset="2"/>
              </a:rPr>
              <a:t> </a:t>
            </a:r>
            <a:r>
              <a:rPr lang="en-GB" dirty="0" err="1" smtClean="0">
                <a:sym typeface="Wingdings" panose="05000000000000000000" pitchFamily="2" charset="2"/>
              </a:rPr>
              <a:t>Verdragen</a:t>
            </a:r>
            <a:r>
              <a:rPr lang="en-GB" dirty="0" smtClean="0">
                <a:sym typeface="Wingdings" panose="05000000000000000000" pitchFamily="2" charset="2"/>
              </a:rPr>
              <a:t> </a:t>
            </a:r>
            <a:r>
              <a:rPr lang="en-GB" dirty="0" err="1" smtClean="0">
                <a:sym typeface="Wingdings" panose="05000000000000000000" pitchFamily="2" charset="2"/>
              </a:rPr>
              <a:t>niet</a:t>
            </a:r>
            <a:r>
              <a:rPr lang="en-GB" dirty="0" smtClean="0">
                <a:sym typeface="Wingdings" panose="05000000000000000000" pitchFamily="2" charset="2"/>
              </a:rPr>
              <a:t> </a:t>
            </a:r>
            <a:r>
              <a:rPr lang="en-GB" dirty="0" err="1" smtClean="0">
                <a:sym typeface="Wingdings" panose="05000000000000000000" pitchFamily="2" charset="2"/>
              </a:rPr>
              <a:t>toepasselijk</a:t>
            </a:r>
            <a:endParaRPr lang="en-GB" dirty="0"/>
          </a:p>
        </p:txBody>
      </p:sp>
      <p:sp>
        <p:nvSpPr>
          <p:cNvPr id="7" name="Up Arrow 6"/>
          <p:cNvSpPr/>
          <p:nvPr/>
        </p:nvSpPr>
        <p:spPr>
          <a:xfrm rot="19606590">
            <a:off x="6290551" y="1897939"/>
            <a:ext cx="408562" cy="865760"/>
          </a:xfrm>
          <a:prstGeom prst="upArrow">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Multiply 5"/>
          <p:cNvSpPr/>
          <p:nvPr/>
        </p:nvSpPr>
        <p:spPr>
          <a:xfrm>
            <a:off x="6086765" y="2123871"/>
            <a:ext cx="894945" cy="525293"/>
          </a:xfrm>
          <a:prstGeom prst="mathMultiply">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52919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524" y="108000"/>
            <a:ext cx="8172000" cy="576000"/>
          </a:xfrm>
        </p:spPr>
        <p:txBody>
          <a:bodyPr/>
          <a:lstStyle/>
          <a:p>
            <a:pPr algn="ctr"/>
            <a:r>
              <a:rPr lang="en-GB" sz="2400" dirty="0" err="1" smtClean="0"/>
              <a:t>Gevolgen</a:t>
            </a:r>
            <a:r>
              <a:rPr lang="en-GB" sz="2400" dirty="0" smtClean="0"/>
              <a:t> </a:t>
            </a:r>
            <a:r>
              <a:rPr lang="en-GB" sz="2400" dirty="0" err="1" smtClean="0"/>
              <a:t>voor</a:t>
            </a:r>
            <a:r>
              <a:rPr lang="en-GB" sz="2400" dirty="0" smtClean="0"/>
              <a:t> </a:t>
            </a:r>
            <a:r>
              <a:rPr lang="en-GB" sz="2400" dirty="0" err="1" smtClean="0"/>
              <a:t>toepasselijkheid</a:t>
            </a:r>
            <a:r>
              <a:rPr lang="en-GB" sz="2400" dirty="0" smtClean="0"/>
              <a:t> </a:t>
            </a:r>
            <a:r>
              <a:rPr lang="en-GB" sz="2400" dirty="0" err="1" smtClean="0"/>
              <a:t>procedureregels</a:t>
            </a:r>
            <a:r>
              <a:rPr lang="en-GB" sz="2400" dirty="0" smtClean="0"/>
              <a:t> </a:t>
            </a:r>
            <a:r>
              <a:rPr lang="en-GB" sz="2400" dirty="0" err="1"/>
              <a:t>V</a:t>
            </a:r>
            <a:r>
              <a:rPr lang="en-GB" sz="2400" dirty="0" err="1" smtClean="0"/>
              <a:t>ervoerverdragen</a:t>
            </a:r>
            <a:r>
              <a:rPr lang="en-GB" sz="2400" dirty="0" smtClean="0"/>
              <a:t>? (</a:t>
            </a:r>
            <a:r>
              <a:rPr lang="en-GB" sz="2400" dirty="0" err="1" smtClean="0"/>
              <a:t>Hypothese</a:t>
            </a:r>
            <a:r>
              <a:rPr lang="en-GB" sz="2400" dirty="0" smtClean="0"/>
              <a:t> II </a:t>
            </a:r>
            <a:r>
              <a:rPr lang="en-GB" sz="2400" dirty="0" err="1" smtClean="0"/>
              <a:t>Selbsteintritt</a:t>
            </a:r>
            <a:r>
              <a:rPr lang="en-GB" sz="2400" dirty="0" smtClean="0"/>
              <a:t>)</a:t>
            </a:r>
            <a:endParaRPr lang="en-GB"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79435211"/>
              </p:ext>
            </p:extLst>
          </p:nvPr>
        </p:nvGraphicFramePr>
        <p:xfrm>
          <a:off x="382621" y="1175336"/>
          <a:ext cx="7651847" cy="25758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Left Arrow 2"/>
          <p:cNvSpPr/>
          <p:nvPr/>
        </p:nvSpPr>
        <p:spPr>
          <a:xfrm>
            <a:off x="5359940" y="1077163"/>
            <a:ext cx="2551889" cy="564204"/>
          </a:xfrm>
          <a:prstGeom prst="leftArrow">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err="1" smtClean="0"/>
              <a:t>Belgische</a:t>
            </a:r>
            <a:r>
              <a:rPr lang="en-GB" sz="1200" dirty="0" smtClean="0"/>
              <a:t> en UK </a:t>
            </a:r>
            <a:r>
              <a:rPr lang="en-GB" sz="1200" dirty="0" err="1" smtClean="0"/>
              <a:t>rechter</a:t>
            </a:r>
            <a:endParaRPr lang="en-GB" sz="1200" dirty="0"/>
          </a:p>
        </p:txBody>
      </p:sp>
      <p:sp>
        <p:nvSpPr>
          <p:cNvPr id="6" name="TextBox 5"/>
          <p:cNvSpPr txBox="1"/>
          <p:nvPr/>
        </p:nvSpPr>
        <p:spPr>
          <a:xfrm>
            <a:off x="162403" y="3779106"/>
            <a:ext cx="7457595" cy="738664"/>
          </a:xfrm>
          <a:prstGeom prst="rect">
            <a:avLst/>
          </a:prstGeom>
          <a:noFill/>
        </p:spPr>
        <p:txBody>
          <a:bodyPr wrap="square" rtlCol="0">
            <a:spAutoFit/>
          </a:bodyPr>
          <a:lstStyle/>
          <a:p>
            <a:pPr algn="just"/>
            <a:r>
              <a:rPr lang="en-GB" sz="1400" dirty="0" err="1" smtClean="0"/>
              <a:t>Toepasselijkheid</a:t>
            </a:r>
            <a:r>
              <a:rPr lang="en-GB" sz="1400" dirty="0" smtClean="0"/>
              <a:t> </a:t>
            </a:r>
            <a:r>
              <a:rPr lang="en-GB" sz="1400" dirty="0" err="1" smtClean="0"/>
              <a:t>Verdragsrechtelijk</a:t>
            </a:r>
            <a:r>
              <a:rPr lang="en-GB" sz="1400" dirty="0" smtClean="0"/>
              <a:t> regime </a:t>
            </a:r>
            <a:r>
              <a:rPr lang="en-GB" sz="1400" dirty="0" err="1" smtClean="0"/>
              <a:t>kan</a:t>
            </a:r>
            <a:r>
              <a:rPr lang="en-GB" sz="1400" dirty="0" smtClean="0"/>
              <a:t> </a:t>
            </a:r>
            <a:r>
              <a:rPr lang="en-GB" sz="1400" dirty="0" err="1" smtClean="0"/>
              <a:t>zowel</a:t>
            </a:r>
            <a:r>
              <a:rPr lang="en-GB" sz="1400" dirty="0" smtClean="0"/>
              <a:t> </a:t>
            </a:r>
            <a:r>
              <a:rPr lang="en-GB" sz="1400" dirty="0" err="1" smtClean="0"/>
              <a:t>volgen</a:t>
            </a:r>
            <a:r>
              <a:rPr lang="en-GB" sz="1400" dirty="0" smtClean="0"/>
              <a:t> </a:t>
            </a:r>
            <a:r>
              <a:rPr lang="en-GB" sz="1400" dirty="0" err="1" smtClean="0"/>
              <a:t>uit</a:t>
            </a:r>
            <a:r>
              <a:rPr lang="en-GB" sz="1400" dirty="0" smtClean="0"/>
              <a:t> </a:t>
            </a:r>
            <a:r>
              <a:rPr lang="en-GB" sz="1400" dirty="0" err="1" smtClean="0"/>
              <a:t>kwalificatie</a:t>
            </a:r>
            <a:r>
              <a:rPr lang="en-GB" sz="1400" dirty="0" smtClean="0"/>
              <a:t> </a:t>
            </a:r>
            <a:r>
              <a:rPr lang="en-GB" sz="1400" dirty="0" err="1" smtClean="0"/>
              <a:t>overeenkomst</a:t>
            </a:r>
            <a:r>
              <a:rPr lang="en-GB" sz="1400" dirty="0" smtClean="0"/>
              <a:t> door </a:t>
            </a:r>
            <a:r>
              <a:rPr lang="en-GB" sz="1400" dirty="0" err="1" smtClean="0"/>
              <a:t>nationale</a:t>
            </a:r>
            <a:r>
              <a:rPr lang="en-GB" sz="1400" dirty="0" smtClean="0"/>
              <a:t> </a:t>
            </a:r>
            <a:r>
              <a:rPr lang="en-GB" sz="1400" dirty="0" err="1" smtClean="0"/>
              <a:t>rechter</a:t>
            </a:r>
            <a:r>
              <a:rPr lang="en-GB" sz="1400" dirty="0" smtClean="0"/>
              <a:t> </a:t>
            </a:r>
            <a:r>
              <a:rPr lang="en-GB" sz="1400" dirty="0" err="1" smtClean="0"/>
              <a:t>als</a:t>
            </a:r>
            <a:r>
              <a:rPr lang="en-GB" sz="1400" dirty="0" smtClean="0"/>
              <a:t> </a:t>
            </a:r>
            <a:r>
              <a:rPr lang="en-GB" sz="1400" dirty="0" err="1" smtClean="0"/>
              <a:t>vervoervoerovereenkomst</a:t>
            </a:r>
            <a:r>
              <a:rPr lang="en-GB" sz="1400" dirty="0" smtClean="0"/>
              <a:t> </a:t>
            </a:r>
            <a:r>
              <a:rPr lang="en-GB" sz="1400" dirty="0" err="1" smtClean="0"/>
              <a:t>als</a:t>
            </a:r>
            <a:r>
              <a:rPr lang="en-GB" sz="1400" dirty="0" smtClean="0"/>
              <a:t>, </a:t>
            </a:r>
            <a:r>
              <a:rPr lang="en-GB" sz="1400" dirty="0" err="1" smtClean="0"/>
              <a:t>bij</a:t>
            </a:r>
            <a:r>
              <a:rPr lang="en-GB" sz="1400" dirty="0" smtClean="0"/>
              <a:t> </a:t>
            </a:r>
            <a:r>
              <a:rPr lang="en-GB" sz="1400" dirty="0" err="1" smtClean="0"/>
              <a:t>gebreke</a:t>
            </a:r>
            <a:r>
              <a:rPr lang="en-GB" sz="1400" dirty="0" smtClean="0"/>
              <a:t> </a:t>
            </a:r>
            <a:r>
              <a:rPr lang="en-GB" sz="1400" dirty="0" err="1" smtClean="0"/>
              <a:t>aan</a:t>
            </a:r>
            <a:r>
              <a:rPr lang="en-GB" sz="1400" dirty="0" smtClean="0"/>
              <a:t> </a:t>
            </a:r>
            <a:r>
              <a:rPr lang="en-GB" sz="1400" dirty="0" err="1" smtClean="0"/>
              <a:t>een</a:t>
            </a:r>
            <a:r>
              <a:rPr lang="en-GB" sz="1400" dirty="0" smtClean="0"/>
              <a:t> </a:t>
            </a:r>
            <a:r>
              <a:rPr lang="en-GB" sz="1400" dirty="0" err="1" smtClean="0"/>
              <a:t>dergelijke</a:t>
            </a:r>
            <a:r>
              <a:rPr lang="en-GB" sz="1400" dirty="0" smtClean="0"/>
              <a:t> </a:t>
            </a:r>
            <a:r>
              <a:rPr lang="en-GB" sz="1400" dirty="0" err="1" smtClean="0"/>
              <a:t>kwalificatie</a:t>
            </a:r>
            <a:r>
              <a:rPr lang="en-GB" sz="1400" dirty="0" smtClean="0"/>
              <a:t> </a:t>
            </a:r>
            <a:r>
              <a:rPr lang="en-GB" sz="1400" dirty="0" err="1" smtClean="0"/>
              <a:t>uit</a:t>
            </a:r>
            <a:r>
              <a:rPr lang="en-GB" sz="1400" dirty="0" smtClean="0"/>
              <a:t> </a:t>
            </a:r>
            <a:r>
              <a:rPr lang="en-GB" sz="1400" dirty="0" err="1" smtClean="0"/>
              <a:t>toepasselijkheidsverklaring</a:t>
            </a:r>
            <a:r>
              <a:rPr lang="en-GB" sz="1400" dirty="0" smtClean="0"/>
              <a:t> door </a:t>
            </a:r>
            <a:r>
              <a:rPr lang="en-GB" sz="1400" dirty="0" err="1" smtClean="0"/>
              <a:t>nationale</a:t>
            </a:r>
            <a:r>
              <a:rPr lang="en-GB" sz="1400" dirty="0" smtClean="0"/>
              <a:t> wet</a:t>
            </a:r>
            <a:endParaRPr lang="en-GB" sz="1400" dirty="0">
              <a:solidFill>
                <a:schemeClr val="accent6"/>
              </a:solidFill>
            </a:endParaRPr>
          </a:p>
        </p:txBody>
      </p:sp>
      <p:sp>
        <p:nvSpPr>
          <p:cNvPr id="7" name="Left Arrow 6"/>
          <p:cNvSpPr/>
          <p:nvPr/>
        </p:nvSpPr>
        <p:spPr>
          <a:xfrm>
            <a:off x="5359940" y="1631013"/>
            <a:ext cx="2551889" cy="564204"/>
          </a:xfrm>
          <a:prstGeom prst="leftArrow">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200" dirty="0" err="1" smtClean="0"/>
              <a:t>Duitse</a:t>
            </a:r>
            <a:r>
              <a:rPr lang="en-GB" sz="1200" dirty="0" smtClean="0"/>
              <a:t> en </a:t>
            </a:r>
            <a:r>
              <a:rPr lang="en-GB" sz="1200" dirty="0" err="1" smtClean="0"/>
              <a:t>Nederlandse</a:t>
            </a:r>
            <a:r>
              <a:rPr lang="en-GB" sz="1200" dirty="0" smtClean="0"/>
              <a:t> </a:t>
            </a:r>
            <a:r>
              <a:rPr lang="en-GB" sz="1200" dirty="0" err="1" smtClean="0"/>
              <a:t>rechter</a:t>
            </a:r>
            <a:endParaRPr lang="en-GB" sz="1200" dirty="0"/>
          </a:p>
        </p:txBody>
      </p:sp>
      <p:sp>
        <p:nvSpPr>
          <p:cNvPr id="4" name="Up Arrow 3"/>
          <p:cNvSpPr/>
          <p:nvPr/>
        </p:nvSpPr>
        <p:spPr>
          <a:xfrm rot="19903474">
            <a:off x="5253523" y="1883782"/>
            <a:ext cx="311285" cy="826894"/>
          </a:xfrm>
          <a:prstGeom prst="upArrow">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Multiply 8"/>
          <p:cNvSpPr/>
          <p:nvPr/>
        </p:nvSpPr>
        <p:spPr>
          <a:xfrm>
            <a:off x="5035106" y="2175574"/>
            <a:ext cx="894945" cy="525293"/>
          </a:xfrm>
          <a:prstGeom prst="mathMultiply">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6291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400" dirty="0" err="1" smtClean="0"/>
              <a:t>Hypothese</a:t>
            </a:r>
            <a:r>
              <a:rPr lang="en-GB" sz="2400" dirty="0" smtClean="0"/>
              <a:t> II (</a:t>
            </a:r>
            <a:r>
              <a:rPr lang="en-GB" sz="2400" dirty="0" err="1" smtClean="0"/>
              <a:t>vervolg</a:t>
            </a:r>
            <a:r>
              <a:rPr lang="en-GB" sz="2400" dirty="0" smtClean="0"/>
              <a:t>)</a:t>
            </a:r>
            <a:endParaRPr lang="en-GB" sz="2400" dirty="0"/>
          </a:p>
        </p:txBody>
      </p:sp>
      <p:sp>
        <p:nvSpPr>
          <p:cNvPr id="3" name="Content Placeholder 2"/>
          <p:cNvSpPr>
            <a:spLocks noGrp="1"/>
          </p:cNvSpPr>
          <p:nvPr>
            <p:ph idx="1"/>
          </p:nvPr>
        </p:nvSpPr>
        <p:spPr>
          <a:xfrm>
            <a:off x="491524" y="971551"/>
            <a:ext cx="8172000" cy="2232092"/>
          </a:xfrm>
        </p:spPr>
        <p:txBody>
          <a:bodyPr/>
          <a:lstStyle/>
          <a:p>
            <a:r>
              <a:rPr lang="en-GB" dirty="0" err="1" smtClean="0"/>
              <a:t>Verdragsrechtelijke</a:t>
            </a:r>
            <a:r>
              <a:rPr lang="en-GB" dirty="0" smtClean="0"/>
              <a:t> </a:t>
            </a:r>
            <a:r>
              <a:rPr lang="en-GB" dirty="0" err="1" smtClean="0"/>
              <a:t>bepalingen</a:t>
            </a:r>
            <a:r>
              <a:rPr lang="en-GB" dirty="0" smtClean="0"/>
              <a:t> </a:t>
            </a:r>
            <a:r>
              <a:rPr lang="en-GB" dirty="0" err="1" smtClean="0"/>
              <a:t>sowieso</a:t>
            </a:r>
            <a:r>
              <a:rPr lang="en-GB" dirty="0" smtClean="0"/>
              <a:t> </a:t>
            </a:r>
            <a:r>
              <a:rPr lang="en-GB" dirty="0" err="1" smtClean="0"/>
              <a:t>toepasselijk</a:t>
            </a:r>
            <a:r>
              <a:rPr lang="en-GB" dirty="0" smtClean="0"/>
              <a:t> </a:t>
            </a:r>
            <a:r>
              <a:rPr lang="en-GB" dirty="0" err="1" smtClean="0"/>
              <a:t>bij</a:t>
            </a:r>
            <a:r>
              <a:rPr lang="en-GB" dirty="0" smtClean="0"/>
              <a:t> </a:t>
            </a:r>
            <a:r>
              <a:rPr lang="en-GB" dirty="0" err="1" smtClean="0"/>
              <a:t>Selbsteintritt</a:t>
            </a:r>
            <a:r>
              <a:rPr lang="en-GB" dirty="0" smtClean="0"/>
              <a:t> (</a:t>
            </a:r>
            <a:r>
              <a:rPr lang="en-GB" dirty="0" err="1" smtClean="0"/>
              <a:t>bij</a:t>
            </a:r>
            <a:r>
              <a:rPr lang="en-GB" dirty="0" smtClean="0"/>
              <a:t> </a:t>
            </a:r>
            <a:r>
              <a:rPr lang="en-GB" dirty="0" err="1" smtClean="0"/>
              <a:t>bevoegdheid</a:t>
            </a:r>
            <a:r>
              <a:rPr lang="en-GB" dirty="0" smtClean="0"/>
              <a:t> </a:t>
            </a:r>
            <a:r>
              <a:rPr lang="en-GB" dirty="0" err="1" smtClean="0"/>
              <a:t>Nederlandse</a:t>
            </a:r>
            <a:r>
              <a:rPr lang="en-GB" dirty="0" smtClean="0"/>
              <a:t> of </a:t>
            </a:r>
            <a:r>
              <a:rPr lang="en-GB" dirty="0" err="1" smtClean="0"/>
              <a:t>Duitse</a:t>
            </a:r>
            <a:r>
              <a:rPr lang="en-GB" dirty="0" smtClean="0"/>
              <a:t> </a:t>
            </a:r>
            <a:r>
              <a:rPr lang="en-GB" dirty="0" err="1" smtClean="0"/>
              <a:t>recht</a:t>
            </a:r>
            <a:r>
              <a:rPr lang="en-GB" dirty="0" smtClean="0"/>
              <a:t>).</a:t>
            </a:r>
          </a:p>
          <a:p>
            <a:r>
              <a:rPr lang="en-GB" dirty="0" err="1" smtClean="0"/>
              <a:t>Belang</a:t>
            </a:r>
            <a:r>
              <a:rPr lang="en-GB" dirty="0" smtClean="0"/>
              <a:t> </a:t>
            </a:r>
            <a:r>
              <a:rPr lang="en-GB" dirty="0" err="1" smtClean="0"/>
              <a:t>rechtstreekse</a:t>
            </a:r>
            <a:r>
              <a:rPr lang="en-GB" dirty="0" smtClean="0"/>
              <a:t> of </a:t>
            </a:r>
            <a:r>
              <a:rPr lang="en-GB" dirty="0" err="1" smtClean="0"/>
              <a:t>onrechtstreekse</a:t>
            </a:r>
            <a:r>
              <a:rPr lang="en-GB" dirty="0" smtClean="0"/>
              <a:t> </a:t>
            </a:r>
            <a:r>
              <a:rPr lang="en-GB" dirty="0" err="1" smtClean="0"/>
              <a:t>toepasselijkheid</a:t>
            </a:r>
            <a:endParaRPr lang="en-GB" dirty="0" smtClean="0"/>
          </a:p>
          <a:p>
            <a:pPr lvl="1"/>
            <a:r>
              <a:rPr lang="en-GB" dirty="0" err="1" smtClean="0"/>
              <a:t>Rechtstreekse</a:t>
            </a:r>
            <a:r>
              <a:rPr lang="en-GB" dirty="0" smtClean="0"/>
              <a:t> </a:t>
            </a:r>
            <a:r>
              <a:rPr lang="en-GB" dirty="0" err="1" smtClean="0"/>
              <a:t>toepasselijkheid</a:t>
            </a:r>
            <a:r>
              <a:rPr lang="en-GB" dirty="0" smtClean="0"/>
              <a:t>: </a:t>
            </a:r>
            <a:r>
              <a:rPr lang="en-GB" dirty="0" err="1" smtClean="0"/>
              <a:t>voorrang</a:t>
            </a:r>
            <a:r>
              <a:rPr lang="en-GB" dirty="0" smtClean="0"/>
              <a:t> </a:t>
            </a:r>
            <a:r>
              <a:rPr lang="en-GB" dirty="0" err="1" smtClean="0"/>
              <a:t>procedureregels</a:t>
            </a:r>
            <a:r>
              <a:rPr lang="en-GB" dirty="0" smtClean="0"/>
              <a:t> </a:t>
            </a:r>
            <a:r>
              <a:rPr lang="en-GB" dirty="0" err="1" smtClean="0"/>
              <a:t>Verdragen</a:t>
            </a:r>
            <a:r>
              <a:rPr lang="en-GB" dirty="0" smtClean="0"/>
              <a:t> </a:t>
            </a:r>
            <a:r>
              <a:rPr lang="en-GB" dirty="0" err="1" smtClean="0"/>
              <a:t>i.g.v</a:t>
            </a:r>
            <a:r>
              <a:rPr lang="en-GB" dirty="0" smtClean="0"/>
              <a:t>. </a:t>
            </a:r>
            <a:r>
              <a:rPr lang="en-GB" dirty="0" err="1" smtClean="0"/>
              <a:t>artikel</a:t>
            </a:r>
            <a:r>
              <a:rPr lang="en-GB" dirty="0" smtClean="0"/>
              <a:t> 71 EEX (</a:t>
            </a:r>
            <a:r>
              <a:rPr lang="en-GB" dirty="0" err="1"/>
              <a:t>b</a:t>
            </a:r>
            <a:r>
              <a:rPr lang="en-GB" dirty="0" err="1" smtClean="0"/>
              <a:t>is</a:t>
            </a:r>
            <a:r>
              <a:rPr lang="en-GB" dirty="0" smtClean="0"/>
              <a:t>).</a:t>
            </a:r>
          </a:p>
          <a:p>
            <a:pPr lvl="1"/>
            <a:r>
              <a:rPr lang="en-GB" dirty="0" err="1" smtClean="0"/>
              <a:t>Onrechtstreekse</a:t>
            </a:r>
            <a:r>
              <a:rPr lang="en-GB" dirty="0" smtClean="0"/>
              <a:t> </a:t>
            </a:r>
            <a:r>
              <a:rPr lang="en-GB" dirty="0" err="1" smtClean="0"/>
              <a:t>toepasselijkheid</a:t>
            </a:r>
            <a:r>
              <a:rPr lang="en-GB" dirty="0" smtClean="0"/>
              <a:t>: </a:t>
            </a:r>
            <a:r>
              <a:rPr lang="en-GB" dirty="0" err="1" smtClean="0"/>
              <a:t>voorrang</a:t>
            </a:r>
            <a:r>
              <a:rPr lang="en-GB" dirty="0" smtClean="0"/>
              <a:t> </a:t>
            </a:r>
            <a:r>
              <a:rPr lang="en-GB" dirty="0" err="1" smtClean="0"/>
              <a:t>procedureregels</a:t>
            </a:r>
            <a:r>
              <a:rPr lang="en-GB" dirty="0" smtClean="0"/>
              <a:t> EEX-</a:t>
            </a:r>
            <a:r>
              <a:rPr lang="en-GB" dirty="0" err="1" smtClean="0"/>
              <a:t>Bis</a:t>
            </a:r>
            <a:r>
              <a:rPr lang="en-GB" dirty="0" smtClean="0"/>
              <a:t>. </a:t>
            </a:r>
          </a:p>
          <a:p>
            <a:r>
              <a:rPr lang="en-GB" dirty="0" err="1" smtClean="0"/>
              <a:t>Conclusie</a:t>
            </a:r>
            <a:r>
              <a:rPr lang="en-GB" dirty="0" smtClean="0"/>
              <a:t>: </a:t>
            </a:r>
            <a:r>
              <a:rPr lang="en-GB" dirty="0" err="1" smtClean="0"/>
              <a:t>rechter</a:t>
            </a:r>
            <a:r>
              <a:rPr lang="en-GB" dirty="0" smtClean="0"/>
              <a:t> </a:t>
            </a:r>
            <a:r>
              <a:rPr lang="en-GB" dirty="0" err="1" smtClean="0"/>
              <a:t>moet</a:t>
            </a:r>
            <a:r>
              <a:rPr lang="en-GB" dirty="0" smtClean="0"/>
              <a:t> 3-stappentest </a:t>
            </a:r>
            <a:r>
              <a:rPr lang="en-GB" dirty="0" err="1" smtClean="0"/>
              <a:t>doen</a:t>
            </a:r>
            <a:endParaRPr lang="en-GB" dirty="0" smtClean="0"/>
          </a:p>
          <a:p>
            <a:pPr marL="216000" lvl="1" indent="0">
              <a:buNone/>
            </a:pPr>
            <a:endParaRPr lang="en-GB" dirty="0"/>
          </a:p>
        </p:txBody>
      </p:sp>
      <p:graphicFrame>
        <p:nvGraphicFramePr>
          <p:cNvPr id="5" name="Diagram 4"/>
          <p:cNvGraphicFramePr/>
          <p:nvPr>
            <p:extLst>
              <p:ext uri="{D42A27DB-BD31-4B8C-83A1-F6EECF244321}">
                <p14:modId xmlns:p14="http://schemas.microsoft.com/office/powerpoint/2010/main" val="1689072710"/>
              </p:ext>
            </p:extLst>
          </p:nvPr>
        </p:nvGraphicFramePr>
        <p:xfrm>
          <a:off x="491525" y="3099881"/>
          <a:ext cx="6264613" cy="11673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4986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400" dirty="0" err="1" smtClean="0"/>
              <a:t>Hypothese</a:t>
            </a:r>
            <a:r>
              <a:rPr lang="en-GB" sz="2400" dirty="0" smtClean="0"/>
              <a:t> II (slot)</a:t>
            </a:r>
            <a:endParaRPr lang="en-GB" sz="2400" dirty="0"/>
          </a:p>
        </p:txBody>
      </p:sp>
      <p:sp>
        <p:nvSpPr>
          <p:cNvPr id="3" name="Content Placeholder 2"/>
          <p:cNvSpPr>
            <a:spLocks noGrp="1"/>
          </p:cNvSpPr>
          <p:nvPr>
            <p:ph idx="1"/>
          </p:nvPr>
        </p:nvSpPr>
        <p:spPr/>
        <p:txBody>
          <a:bodyPr/>
          <a:lstStyle/>
          <a:p>
            <a:pPr algn="just"/>
            <a:r>
              <a:rPr lang="en-GB" dirty="0" err="1" smtClean="0"/>
              <a:t>Mechanisme</a:t>
            </a:r>
            <a:r>
              <a:rPr lang="en-GB" dirty="0" smtClean="0"/>
              <a:t> </a:t>
            </a:r>
            <a:r>
              <a:rPr lang="en-GB" dirty="0" err="1" smtClean="0"/>
              <a:t>wettelijke</a:t>
            </a:r>
            <a:r>
              <a:rPr lang="en-GB" dirty="0" smtClean="0"/>
              <a:t> </a:t>
            </a:r>
            <a:r>
              <a:rPr lang="en-GB" dirty="0" err="1" smtClean="0"/>
              <a:t>toepasselijkheidsverklaring</a:t>
            </a:r>
            <a:r>
              <a:rPr lang="en-GB" dirty="0" smtClean="0"/>
              <a:t> </a:t>
            </a:r>
            <a:r>
              <a:rPr lang="en-GB" dirty="0" err="1" smtClean="0"/>
              <a:t>verschuift</a:t>
            </a:r>
            <a:r>
              <a:rPr lang="en-GB" dirty="0" smtClean="0"/>
              <a:t> de </a:t>
            </a:r>
            <a:r>
              <a:rPr lang="en-GB" dirty="0" err="1" smtClean="0"/>
              <a:t>vraag</a:t>
            </a:r>
            <a:r>
              <a:rPr lang="en-GB" dirty="0" smtClean="0"/>
              <a:t> </a:t>
            </a:r>
            <a:r>
              <a:rPr lang="en-GB" dirty="0" err="1" smtClean="0"/>
              <a:t>naar</a:t>
            </a:r>
            <a:r>
              <a:rPr lang="en-GB" dirty="0" smtClean="0"/>
              <a:t> de </a:t>
            </a:r>
            <a:r>
              <a:rPr lang="en-GB" dirty="0" err="1" smtClean="0"/>
              <a:t>rechtstreekse</a:t>
            </a:r>
            <a:r>
              <a:rPr lang="en-GB" dirty="0" smtClean="0"/>
              <a:t> </a:t>
            </a:r>
            <a:r>
              <a:rPr lang="en-GB" dirty="0" err="1" smtClean="0"/>
              <a:t>toepasselijkheid</a:t>
            </a:r>
            <a:r>
              <a:rPr lang="en-GB" dirty="0" smtClean="0"/>
              <a:t> van </a:t>
            </a:r>
            <a:r>
              <a:rPr lang="en-GB" dirty="0" err="1" smtClean="0"/>
              <a:t>Verdragen</a:t>
            </a:r>
            <a:r>
              <a:rPr lang="en-GB" dirty="0" smtClean="0"/>
              <a:t> </a:t>
            </a:r>
            <a:r>
              <a:rPr lang="en-GB" dirty="0" err="1" smtClean="0"/>
              <a:t>bij</a:t>
            </a:r>
            <a:r>
              <a:rPr lang="en-GB" dirty="0" smtClean="0"/>
              <a:t> </a:t>
            </a:r>
            <a:r>
              <a:rPr lang="en-GB" dirty="0" err="1" smtClean="0"/>
              <a:t>grensconflicten</a:t>
            </a:r>
            <a:r>
              <a:rPr lang="en-GB" dirty="0" smtClean="0"/>
              <a:t> van </a:t>
            </a:r>
            <a:r>
              <a:rPr lang="en-GB" dirty="0" err="1" smtClean="0"/>
              <a:t>een</a:t>
            </a:r>
            <a:r>
              <a:rPr lang="en-GB" dirty="0" smtClean="0"/>
              <a:t> </a:t>
            </a:r>
            <a:r>
              <a:rPr lang="en-GB" dirty="0" err="1" smtClean="0"/>
              <a:t>vraag</a:t>
            </a:r>
            <a:r>
              <a:rPr lang="en-GB" dirty="0" smtClean="0"/>
              <a:t> </a:t>
            </a:r>
            <a:r>
              <a:rPr lang="en-GB" dirty="0" err="1" smtClean="0"/>
              <a:t>naar</a:t>
            </a:r>
            <a:r>
              <a:rPr lang="en-GB" dirty="0" smtClean="0"/>
              <a:t> de </a:t>
            </a:r>
            <a:r>
              <a:rPr lang="en-GB" dirty="0" err="1" smtClean="0"/>
              <a:t>toepasselijke</a:t>
            </a:r>
            <a:r>
              <a:rPr lang="en-GB" dirty="0" smtClean="0"/>
              <a:t> </a:t>
            </a:r>
            <a:r>
              <a:rPr lang="en-GB" dirty="0" err="1" smtClean="0"/>
              <a:t>aansprakelijkheidsregime</a:t>
            </a:r>
            <a:r>
              <a:rPr lang="en-GB" dirty="0" smtClean="0"/>
              <a:t> </a:t>
            </a:r>
            <a:r>
              <a:rPr lang="en-GB" dirty="0" err="1" smtClean="0"/>
              <a:t>naar</a:t>
            </a:r>
            <a:r>
              <a:rPr lang="en-GB" dirty="0" smtClean="0"/>
              <a:t> </a:t>
            </a:r>
            <a:r>
              <a:rPr lang="en-GB" dirty="0" err="1" smtClean="0"/>
              <a:t>een</a:t>
            </a:r>
            <a:r>
              <a:rPr lang="en-GB" dirty="0" smtClean="0"/>
              <a:t> </a:t>
            </a:r>
            <a:r>
              <a:rPr lang="en-GB" dirty="0" err="1" smtClean="0"/>
              <a:t>vraag</a:t>
            </a:r>
            <a:r>
              <a:rPr lang="en-GB" dirty="0" smtClean="0"/>
              <a:t> </a:t>
            </a:r>
            <a:r>
              <a:rPr lang="en-GB" dirty="0" err="1" smtClean="0"/>
              <a:t>naar</a:t>
            </a:r>
            <a:r>
              <a:rPr lang="en-GB" dirty="0" smtClean="0"/>
              <a:t> de </a:t>
            </a:r>
            <a:r>
              <a:rPr lang="en-GB" dirty="0" err="1" smtClean="0"/>
              <a:t>toepasselijke</a:t>
            </a:r>
            <a:r>
              <a:rPr lang="en-GB" dirty="0" smtClean="0"/>
              <a:t> </a:t>
            </a:r>
            <a:r>
              <a:rPr lang="en-GB" dirty="0" err="1" smtClean="0"/>
              <a:t>procedurele</a:t>
            </a:r>
            <a:r>
              <a:rPr lang="en-GB" dirty="0" smtClean="0"/>
              <a:t> regels.</a:t>
            </a:r>
          </a:p>
          <a:p>
            <a:pPr algn="just"/>
            <a:r>
              <a:rPr lang="en-GB" dirty="0" err="1" smtClean="0"/>
              <a:t>Mogelijk</a:t>
            </a:r>
            <a:r>
              <a:rPr lang="en-GB" dirty="0" smtClean="0"/>
              <a:t> </a:t>
            </a:r>
            <a:r>
              <a:rPr lang="en-GB" dirty="0" err="1" smtClean="0"/>
              <a:t>dat</a:t>
            </a:r>
            <a:r>
              <a:rPr lang="en-GB" dirty="0" smtClean="0"/>
              <a:t> </a:t>
            </a:r>
            <a:r>
              <a:rPr lang="en-GB" dirty="0" err="1" smtClean="0"/>
              <a:t>rechter</a:t>
            </a:r>
            <a:r>
              <a:rPr lang="en-GB" dirty="0" smtClean="0"/>
              <a:t> I </a:t>
            </a:r>
            <a:r>
              <a:rPr lang="en-GB" dirty="0" err="1" smtClean="0"/>
              <a:t>Verdrag</a:t>
            </a:r>
            <a:r>
              <a:rPr lang="en-GB" dirty="0" smtClean="0"/>
              <a:t> </a:t>
            </a:r>
            <a:r>
              <a:rPr lang="en-GB" dirty="0" err="1" smtClean="0"/>
              <a:t>toepasselijk</a:t>
            </a:r>
            <a:r>
              <a:rPr lang="en-GB" dirty="0" smtClean="0"/>
              <a:t> </a:t>
            </a:r>
            <a:r>
              <a:rPr lang="en-GB" dirty="0" err="1" smtClean="0"/>
              <a:t>acht</a:t>
            </a:r>
            <a:r>
              <a:rPr lang="en-GB" dirty="0" smtClean="0"/>
              <a:t> op basis van </a:t>
            </a:r>
            <a:r>
              <a:rPr lang="en-GB" dirty="0" err="1" smtClean="0"/>
              <a:t>rechtstreekse</a:t>
            </a:r>
            <a:r>
              <a:rPr lang="en-GB" dirty="0" smtClean="0"/>
              <a:t> </a:t>
            </a:r>
            <a:r>
              <a:rPr lang="en-GB" dirty="0" err="1" smtClean="0"/>
              <a:t>interpretatie</a:t>
            </a:r>
            <a:r>
              <a:rPr lang="en-GB" dirty="0" smtClean="0"/>
              <a:t> </a:t>
            </a:r>
            <a:r>
              <a:rPr lang="en-GB" dirty="0" err="1" smtClean="0"/>
              <a:t>overeenkomst</a:t>
            </a:r>
            <a:r>
              <a:rPr lang="en-GB" dirty="0" smtClean="0"/>
              <a:t> en </a:t>
            </a:r>
            <a:r>
              <a:rPr lang="en-GB" dirty="0" err="1" smtClean="0"/>
              <a:t>verdrag</a:t>
            </a:r>
            <a:r>
              <a:rPr lang="en-GB" dirty="0" smtClean="0"/>
              <a:t>, </a:t>
            </a:r>
            <a:r>
              <a:rPr lang="en-GB" dirty="0" err="1" smtClean="0"/>
              <a:t>terwijl</a:t>
            </a:r>
            <a:r>
              <a:rPr lang="en-GB" dirty="0" smtClean="0"/>
              <a:t> </a:t>
            </a:r>
            <a:r>
              <a:rPr lang="en-GB" dirty="0" err="1" smtClean="0"/>
              <a:t>rechter</a:t>
            </a:r>
            <a:r>
              <a:rPr lang="en-GB" dirty="0" smtClean="0"/>
              <a:t> II via het </a:t>
            </a:r>
            <a:r>
              <a:rPr lang="en-GB" dirty="0" err="1" smtClean="0"/>
              <a:t>nationale</a:t>
            </a:r>
            <a:r>
              <a:rPr lang="en-GB" dirty="0" smtClean="0"/>
              <a:t> </a:t>
            </a:r>
            <a:r>
              <a:rPr lang="en-GB" dirty="0" err="1" smtClean="0"/>
              <a:t>recht</a:t>
            </a:r>
            <a:r>
              <a:rPr lang="en-GB" dirty="0" smtClean="0"/>
              <a:t> tot </a:t>
            </a:r>
            <a:r>
              <a:rPr lang="en-GB" dirty="0" err="1" smtClean="0"/>
              <a:t>toepasselijkheid</a:t>
            </a:r>
            <a:r>
              <a:rPr lang="en-GB" dirty="0" smtClean="0"/>
              <a:t> </a:t>
            </a:r>
            <a:r>
              <a:rPr lang="en-GB" dirty="0" err="1" smtClean="0"/>
              <a:t>komt</a:t>
            </a:r>
            <a:r>
              <a:rPr lang="en-GB" dirty="0" smtClean="0">
                <a:sym typeface="Wingdings" panose="05000000000000000000" pitchFamily="2" charset="2"/>
              </a:rPr>
              <a:t> </a:t>
            </a:r>
            <a:r>
              <a:rPr lang="en-GB" dirty="0" err="1" smtClean="0">
                <a:sym typeface="Wingdings" panose="05000000000000000000" pitchFamily="2" charset="2"/>
              </a:rPr>
              <a:t>gevolg</a:t>
            </a:r>
            <a:r>
              <a:rPr lang="en-GB" dirty="0" smtClean="0">
                <a:sym typeface="Wingdings" panose="05000000000000000000" pitchFamily="2" charset="2"/>
              </a:rPr>
              <a:t>?=&gt; </a:t>
            </a:r>
            <a:r>
              <a:rPr lang="en-GB" dirty="0" err="1" smtClean="0">
                <a:sym typeface="Wingdings" panose="05000000000000000000" pitchFamily="2" charset="2"/>
              </a:rPr>
              <a:t>zie</a:t>
            </a:r>
            <a:r>
              <a:rPr lang="en-GB" dirty="0" smtClean="0">
                <a:sym typeface="Wingdings" panose="05000000000000000000" pitchFamily="2" charset="2"/>
              </a:rPr>
              <a:t> </a:t>
            </a:r>
            <a:r>
              <a:rPr lang="en-GB" dirty="0" err="1" smtClean="0">
                <a:sym typeface="Wingdings" panose="05000000000000000000" pitchFamily="2" charset="2"/>
              </a:rPr>
              <a:t>hypothese</a:t>
            </a:r>
            <a:r>
              <a:rPr lang="en-GB" dirty="0" smtClean="0">
                <a:sym typeface="Wingdings" panose="05000000000000000000" pitchFamily="2" charset="2"/>
              </a:rPr>
              <a:t> 3</a:t>
            </a:r>
            <a:r>
              <a:rPr lang="en-GB" dirty="0" smtClean="0"/>
              <a:t>  </a:t>
            </a:r>
          </a:p>
          <a:p>
            <a:pPr algn="just"/>
            <a:r>
              <a:rPr lang="en-GB" dirty="0" smtClean="0"/>
              <a:t>De </a:t>
            </a:r>
            <a:r>
              <a:rPr lang="en-GB" dirty="0" err="1" smtClean="0"/>
              <a:t>mogelijkheid</a:t>
            </a:r>
            <a:r>
              <a:rPr lang="en-GB" dirty="0" smtClean="0"/>
              <a:t> tot </a:t>
            </a:r>
            <a:r>
              <a:rPr lang="en-GB" dirty="0" err="1" smtClean="0"/>
              <a:t>uiteenlopende</a:t>
            </a:r>
            <a:r>
              <a:rPr lang="en-GB" dirty="0" smtClean="0"/>
              <a:t> </a:t>
            </a:r>
            <a:r>
              <a:rPr lang="en-GB" dirty="0" err="1" smtClean="0"/>
              <a:t>interpretaties</a:t>
            </a:r>
            <a:r>
              <a:rPr lang="en-GB" dirty="0" smtClean="0"/>
              <a:t> </a:t>
            </a:r>
            <a:r>
              <a:rPr lang="en-GB" dirty="0" err="1" smtClean="0"/>
              <a:t>blijft</a:t>
            </a:r>
            <a:r>
              <a:rPr lang="en-GB" dirty="0" smtClean="0"/>
              <a:t> </a:t>
            </a:r>
            <a:r>
              <a:rPr lang="en-GB" dirty="0" err="1" smtClean="0"/>
              <a:t>dan</a:t>
            </a:r>
            <a:r>
              <a:rPr lang="en-GB" dirty="0" smtClean="0"/>
              <a:t> </a:t>
            </a:r>
            <a:r>
              <a:rPr lang="en-GB" dirty="0" err="1" smtClean="0"/>
              <a:t>ook</a:t>
            </a:r>
            <a:r>
              <a:rPr lang="en-GB" dirty="0" smtClean="0"/>
              <a:t> </a:t>
            </a:r>
            <a:r>
              <a:rPr lang="en-GB" dirty="0" err="1" smtClean="0"/>
              <a:t>onverkort</a:t>
            </a:r>
            <a:r>
              <a:rPr lang="en-GB" dirty="0" smtClean="0"/>
              <a:t> </a:t>
            </a:r>
            <a:r>
              <a:rPr lang="en-GB" dirty="0" err="1" smtClean="0"/>
              <a:t>bestaan</a:t>
            </a:r>
            <a:r>
              <a:rPr lang="en-GB" dirty="0" smtClean="0"/>
              <a:t>. </a:t>
            </a:r>
          </a:p>
        </p:txBody>
      </p:sp>
    </p:spTree>
    <p:extLst>
      <p:ext uri="{BB962C8B-B14F-4D97-AF65-F5344CB8AC3E}">
        <p14:creationId xmlns:p14="http://schemas.microsoft.com/office/powerpoint/2010/main" val="21234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524" y="108000"/>
            <a:ext cx="8172000" cy="576000"/>
          </a:xfrm>
        </p:spPr>
        <p:txBody>
          <a:bodyPr/>
          <a:lstStyle/>
          <a:p>
            <a:pPr algn="ctr"/>
            <a:r>
              <a:rPr lang="en-GB" sz="2400" dirty="0" err="1" smtClean="0"/>
              <a:t>Gevolgen</a:t>
            </a:r>
            <a:r>
              <a:rPr lang="en-GB" sz="2400" dirty="0" smtClean="0"/>
              <a:t> </a:t>
            </a:r>
            <a:r>
              <a:rPr lang="en-GB" sz="2400" dirty="0" err="1" smtClean="0"/>
              <a:t>voor</a:t>
            </a:r>
            <a:r>
              <a:rPr lang="en-GB" sz="2400" dirty="0" smtClean="0"/>
              <a:t> </a:t>
            </a:r>
            <a:r>
              <a:rPr lang="en-GB" sz="2400" dirty="0" err="1" smtClean="0"/>
              <a:t>toepasselijkheid</a:t>
            </a:r>
            <a:r>
              <a:rPr lang="en-GB" sz="2400" dirty="0" smtClean="0"/>
              <a:t> </a:t>
            </a:r>
            <a:r>
              <a:rPr lang="en-GB" sz="2400" dirty="0" err="1" smtClean="0"/>
              <a:t>procedureregels</a:t>
            </a:r>
            <a:r>
              <a:rPr lang="en-GB" sz="2400" dirty="0" smtClean="0"/>
              <a:t> </a:t>
            </a:r>
            <a:r>
              <a:rPr lang="en-GB" sz="2400" dirty="0" err="1"/>
              <a:t>V</a:t>
            </a:r>
            <a:r>
              <a:rPr lang="en-GB" sz="2400" dirty="0" err="1" smtClean="0"/>
              <a:t>ervoerverdragen</a:t>
            </a:r>
            <a:r>
              <a:rPr lang="en-GB" sz="2400" dirty="0" smtClean="0"/>
              <a:t>? (</a:t>
            </a:r>
            <a:r>
              <a:rPr lang="en-GB" sz="2400" dirty="0" err="1" smtClean="0"/>
              <a:t>Hypothese</a:t>
            </a:r>
            <a:r>
              <a:rPr lang="en-GB" sz="2400" dirty="0" smtClean="0"/>
              <a:t> III </a:t>
            </a:r>
            <a:r>
              <a:rPr lang="en-GB" sz="2400" dirty="0" err="1" smtClean="0"/>
              <a:t>multimodaal</a:t>
            </a:r>
            <a:r>
              <a:rPr lang="en-GB" sz="2400" dirty="0" smtClean="0"/>
              <a:t> </a:t>
            </a:r>
            <a:r>
              <a:rPr lang="en-GB" sz="2400" dirty="0" err="1" smtClean="0"/>
              <a:t>vervoer</a:t>
            </a:r>
            <a:r>
              <a:rPr lang="en-GB" sz="2400" dirty="0" smtClean="0"/>
              <a:t>)</a:t>
            </a:r>
            <a:endParaRPr lang="en-GB"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19332259"/>
              </p:ext>
            </p:extLst>
          </p:nvPr>
        </p:nvGraphicFramePr>
        <p:xfrm>
          <a:off x="382621" y="1148789"/>
          <a:ext cx="7651847" cy="25758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62403" y="3805047"/>
            <a:ext cx="7198193" cy="954107"/>
          </a:xfrm>
          <a:prstGeom prst="rect">
            <a:avLst/>
          </a:prstGeom>
          <a:noFill/>
        </p:spPr>
        <p:txBody>
          <a:bodyPr wrap="square" rtlCol="0">
            <a:spAutoFit/>
          </a:bodyPr>
          <a:lstStyle/>
          <a:p>
            <a:pPr algn="just"/>
            <a:r>
              <a:rPr lang="en-GB" sz="1400" dirty="0" err="1" smtClean="0"/>
              <a:t>Ingevolge</a:t>
            </a:r>
            <a:r>
              <a:rPr lang="en-GB" sz="1400" dirty="0" smtClean="0"/>
              <a:t> </a:t>
            </a:r>
            <a:r>
              <a:rPr lang="en-GB" sz="1400" dirty="0" err="1" smtClean="0"/>
              <a:t>beslissing</a:t>
            </a:r>
            <a:r>
              <a:rPr lang="en-GB" sz="1400" dirty="0" smtClean="0"/>
              <a:t> tot </a:t>
            </a:r>
            <a:r>
              <a:rPr lang="en-GB" sz="1400" dirty="0" err="1" smtClean="0"/>
              <a:t>niet-rechtstreekse</a:t>
            </a:r>
            <a:r>
              <a:rPr lang="en-GB" sz="1400" dirty="0" smtClean="0"/>
              <a:t> </a:t>
            </a:r>
            <a:r>
              <a:rPr lang="en-GB" sz="1400" dirty="0" err="1" smtClean="0"/>
              <a:t>toepasselijkheid</a:t>
            </a:r>
            <a:r>
              <a:rPr lang="en-GB" sz="1400" dirty="0" smtClean="0"/>
              <a:t>, </a:t>
            </a:r>
            <a:r>
              <a:rPr lang="en-GB" sz="1400" dirty="0" err="1" smtClean="0"/>
              <a:t>volgt</a:t>
            </a:r>
            <a:r>
              <a:rPr lang="en-GB" sz="1400" dirty="0" smtClean="0"/>
              <a:t> </a:t>
            </a:r>
            <a:r>
              <a:rPr lang="en-GB" sz="1400" dirty="0" err="1" smtClean="0"/>
              <a:t>toepasselijkheid</a:t>
            </a:r>
            <a:r>
              <a:rPr lang="en-GB" sz="1400" dirty="0" smtClean="0"/>
              <a:t>  </a:t>
            </a:r>
            <a:r>
              <a:rPr lang="en-GB" sz="1400" dirty="0" err="1" smtClean="0"/>
              <a:t>Verdragsrechtelijk</a:t>
            </a:r>
            <a:r>
              <a:rPr lang="en-GB" sz="1400" dirty="0" smtClean="0"/>
              <a:t> regime </a:t>
            </a:r>
            <a:r>
              <a:rPr lang="en-GB" sz="1400" dirty="0" err="1" smtClean="0"/>
              <a:t>uit</a:t>
            </a:r>
            <a:r>
              <a:rPr lang="en-GB" sz="1400" dirty="0" smtClean="0"/>
              <a:t> </a:t>
            </a:r>
            <a:r>
              <a:rPr lang="en-GB" sz="1400" dirty="0" err="1" smtClean="0"/>
              <a:t>nationale</a:t>
            </a:r>
            <a:r>
              <a:rPr lang="en-GB" sz="1400" dirty="0" smtClean="0"/>
              <a:t> wet </a:t>
            </a:r>
            <a:r>
              <a:rPr lang="en-GB" sz="1400" dirty="0" smtClean="0">
                <a:sym typeface="Wingdings" panose="05000000000000000000" pitchFamily="2" charset="2"/>
              </a:rPr>
              <a:t> </a:t>
            </a:r>
            <a:r>
              <a:rPr lang="en-GB" sz="1400" dirty="0" err="1" smtClean="0">
                <a:sym typeface="Wingdings" panose="05000000000000000000" pitchFamily="2" charset="2"/>
              </a:rPr>
              <a:t>voorrang</a:t>
            </a:r>
            <a:r>
              <a:rPr lang="en-GB" sz="1400" dirty="0" smtClean="0">
                <a:sym typeface="Wingdings" panose="05000000000000000000" pitchFamily="2" charset="2"/>
              </a:rPr>
              <a:t> EEX-</a:t>
            </a:r>
            <a:r>
              <a:rPr lang="en-GB" sz="1400" dirty="0" err="1" smtClean="0">
                <a:sym typeface="Wingdings" panose="05000000000000000000" pitchFamily="2" charset="2"/>
              </a:rPr>
              <a:t>Bis</a:t>
            </a:r>
            <a:r>
              <a:rPr lang="en-GB" sz="1400" dirty="0" smtClean="0">
                <a:sym typeface="Wingdings" panose="05000000000000000000" pitchFamily="2" charset="2"/>
              </a:rPr>
              <a:t>(Vo.) =&gt; </a:t>
            </a:r>
            <a:r>
              <a:rPr lang="en-GB" sz="1400" dirty="0" err="1" smtClean="0">
                <a:sym typeface="Wingdings" panose="05000000000000000000" pitchFamily="2" charset="2"/>
              </a:rPr>
              <a:t>procedureregels</a:t>
            </a:r>
            <a:r>
              <a:rPr lang="en-GB" sz="1400" dirty="0" smtClean="0">
                <a:sym typeface="Wingdings" panose="05000000000000000000" pitchFamily="2" charset="2"/>
              </a:rPr>
              <a:t> </a:t>
            </a:r>
            <a:r>
              <a:rPr lang="en-GB" sz="1400" dirty="0" err="1" smtClean="0">
                <a:sym typeface="Wingdings" panose="05000000000000000000" pitchFamily="2" charset="2"/>
              </a:rPr>
              <a:t>Verdragen</a:t>
            </a:r>
            <a:r>
              <a:rPr lang="en-GB" sz="1400" dirty="0" smtClean="0">
                <a:sym typeface="Wingdings" panose="05000000000000000000" pitchFamily="2" charset="2"/>
              </a:rPr>
              <a:t> </a:t>
            </a:r>
            <a:r>
              <a:rPr lang="en-GB" sz="1400" dirty="0" err="1" smtClean="0">
                <a:sym typeface="Wingdings" panose="05000000000000000000" pitchFamily="2" charset="2"/>
              </a:rPr>
              <a:t>niet</a:t>
            </a:r>
            <a:r>
              <a:rPr lang="en-GB" sz="1400" dirty="0" smtClean="0">
                <a:sym typeface="Wingdings" panose="05000000000000000000" pitchFamily="2" charset="2"/>
              </a:rPr>
              <a:t> </a:t>
            </a:r>
            <a:r>
              <a:rPr lang="en-GB" sz="1400" dirty="0" err="1" smtClean="0">
                <a:sym typeface="Wingdings" panose="05000000000000000000" pitchFamily="2" charset="2"/>
              </a:rPr>
              <a:t>toepasselijk</a:t>
            </a:r>
            <a:r>
              <a:rPr lang="en-GB" sz="1400" dirty="0" smtClean="0">
                <a:sym typeface="Wingdings" panose="05000000000000000000" pitchFamily="2" charset="2"/>
              </a:rPr>
              <a:t>  </a:t>
            </a:r>
            <a:r>
              <a:rPr lang="en-GB" sz="1400" dirty="0" smtClean="0">
                <a:solidFill>
                  <a:schemeClr val="accent6"/>
                </a:solidFill>
                <a:sym typeface="Wingdings" panose="05000000000000000000" pitchFamily="2" charset="2"/>
              </a:rPr>
              <a:t>UK en </a:t>
            </a:r>
            <a:r>
              <a:rPr lang="en-GB" sz="1400" dirty="0" err="1" smtClean="0">
                <a:solidFill>
                  <a:schemeClr val="accent6"/>
                </a:solidFill>
                <a:sym typeface="Wingdings" panose="05000000000000000000" pitchFamily="2" charset="2"/>
              </a:rPr>
              <a:t>België</a:t>
            </a:r>
            <a:r>
              <a:rPr lang="en-GB" sz="1400" dirty="0" smtClean="0">
                <a:solidFill>
                  <a:schemeClr val="accent6"/>
                </a:solidFill>
                <a:sym typeface="Wingdings" panose="05000000000000000000" pitchFamily="2" charset="2"/>
              </a:rPr>
              <a:t>: </a:t>
            </a:r>
            <a:r>
              <a:rPr lang="en-GB" sz="1400" dirty="0" err="1" smtClean="0">
                <a:solidFill>
                  <a:schemeClr val="accent6"/>
                </a:solidFill>
                <a:sym typeface="Wingdings" panose="05000000000000000000" pitchFamily="2" charset="2"/>
              </a:rPr>
              <a:t>verdragsrechtelijke</a:t>
            </a:r>
            <a:r>
              <a:rPr lang="en-GB" sz="1400" dirty="0" smtClean="0">
                <a:solidFill>
                  <a:schemeClr val="accent6"/>
                </a:solidFill>
                <a:sym typeface="Wingdings" panose="05000000000000000000" pitchFamily="2" charset="2"/>
              </a:rPr>
              <a:t> regime (</a:t>
            </a:r>
            <a:r>
              <a:rPr lang="en-GB" sz="1400" dirty="0" err="1" smtClean="0">
                <a:solidFill>
                  <a:schemeClr val="accent6"/>
                </a:solidFill>
                <a:sym typeface="Wingdings" panose="05000000000000000000" pitchFamily="2" charset="2"/>
              </a:rPr>
              <a:t>m.i.v</a:t>
            </a:r>
            <a:r>
              <a:rPr lang="en-GB" sz="1400" dirty="0" smtClean="0">
                <a:solidFill>
                  <a:schemeClr val="accent6"/>
                </a:solidFill>
                <a:sym typeface="Wingdings" panose="05000000000000000000" pitchFamily="2" charset="2"/>
              </a:rPr>
              <a:t>. </a:t>
            </a:r>
            <a:r>
              <a:rPr lang="en-GB" sz="1400" dirty="0" err="1" smtClean="0">
                <a:solidFill>
                  <a:schemeClr val="accent6"/>
                </a:solidFill>
                <a:sym typeface="Wingdings" panose="05000000000000000000" pitchFamily="2" charset="2"/>
              </a:rPr>
              <a:t>procedureregels</a:t>
            </a:r>
            <a:r>
              <a:rPr lang="en-GB" sz="1400" dirty="0" smtClean="0">
                <a:solidFill>
                  <a:schemeClr val="accent6"/>
                </a:solidFill>
                <a:sym typeface="Wingdings" panose="05000000000000000000" pitchFamily="2" charset="2"/>
              </a:rPr>
              <a:t>) </a:t>
            </a:r>
            <a:r>
              <a:rPr lang="en-GB" sz="1400" dirty="0" err="1" smtClean="0">
                <a:solidFill>
                  <a:schemeClr val="accent6"/>
                </a:solidFill>
                <a:sym typeface="Wingdings" panose="05000000000000000000" pitchFamily="2" charset="2"/>
              </a:rPr>
              <a:t>wel</a:t>
            </a:r>
            <a:r>
              <a:rPr lang="en-GB" sz="1400" dirty="0" smtClean="0">
                <a:solidFill>
                  <a:schemeClr val="accent6"/>
                </a:solidFill>
                <a:sym typeface="Wingdings" panose="05000000000000000000" pitchFamily="2" charset="2"/>
              </a:rPr>
              <a:t> </a:t>
            </a:r>
            <a:r>
              <a:rPr lang="en-GB" sz="1400" dirty="0" err="1" smtClean="0">
                <a:solidFill>
                  <a:schemeClr val="accent6"/>
                </a:solidFill>
                <a:sym typeface="Wingdings" panose="05000000000000000000" pitchFamily="2" charset="2"/>
              </a:rPr>
              <a:t>toepasselijk</a:t>
            </a:r>
            <a:endParaRPr lang="en-GB" sz="1400" dirty="0">
              <a:solidFill>
                <a:schemeClr val="accent6"/>
              </a:solidFill>
            </a:endParaRPr>
          </a:p>
        </p:txBody>
      </p:sp>
      <p:sp>
        <p:nvSpPr>
          <p:cNvPr id="7" name="Left Arrow 6"/>
          <p:cNvSpPr/>
          <p:nvPr/>
        </p:nvSpPr>
        <p:spPr>
          <a:xfrm>
            <a:off x="6744511" y="1465849"/>
            <a:ext cx="2321668" cy="564204"/>
          </a:xfrm>
          <a:prstGeom prst="leftArrow">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100" dirty="0" err="1" smtClean="0"/>
              <a:t>Duitse</a:t>
            </a:r>
            <a:r>
              <a:rPr lang="en-GB" sz="1100" dirty="0" smtClean="0"/>
              <a:t> en </a:t>
            </a:r>
            <a:r>
              <a:rPr lang="en-GB" sz="1100" dirty="0" err="1" smtClean="0"/>
              <a:t>Nederlandse</a:t>
            </a:r>
            <a:r>
              <a:rPr lang="en-GB" sz="1100" dirty="0" smtClean="0"/>
              <a:t> </a:t>
            </a:r>
            <a:r>
              <a:rPr lang="en-GB" sz="1100" dirty="0" err="1" smtClean="0"/>
              <a:t>rechter</a:t>
            </a:r>
            <a:endParaRPr lang="en-GB" sz="1100" dirty="0"/>
          </a:p>
        </p:txBody>
      </p:sp>
      <p:sp>
        <p:nvSpPr>
          <p:cNvPr id="4" name="Right Arrow 3"/>
          <p:cNvSpPr/>
          <p:nvPr/>
        </p:nvSpPr>
        <p:spPr>
          <a:xfrm>
            <a:off x="303035" y="1401960"/>
            <a:ext cx="1932562" cy="607676"/>
          </a:xfrm>
          <a:prstGeom prst="right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100" dirty="0" err="1" smtClean="0"/>
              <a:t>Belgische</a:t>
            </a:r>
            <a:r>
              <a:rPr lang="en-GB" sz="1100" dirty="0" smtClean="0"/>
              <a:t> en UK </a:t>
            </a:r>
            <a:r>
              <a:rPr lang="en-GB" sz="1100" dirty="0" err="1" smtClean="0"/>
              <a:t>rechter</a:t>
            </a:r>
            <a:endParaRPr lang="en-GB" sz="1100" dirty="0"/>
          </a:p>
        </p:txBody>
      </p:sp>
      <p:sp>
        <p:nvSpPr>
          <p:cNvPr id="10" name="Up Arrow 9"/>
          <p:cNvSpPr/>
          <p:nvPr/>
        </p:nvSpPr>
        <p:spPr>
          <a:xfrm>
            <a:off x="4412153" y="2030053"/>
            <a:ext cx="330741" cy="946825"/>
          </a:xfrm>
          <a:prstGeom prst="upArrow">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Up Arrow 10"/>
          <p:cNvSpPr/>
          <p:nvPr/>
        </p:nvSpPr>
        <p:spPr>
          <a:xfrm rot="19470254">
            <a:off x="6662682" y="1845760"/>
            <a:ext cx="506781" cy="1267300"/>
          </a:xfrm>
          <a:prstGeom prst="upArrow">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Multiply 8"/>
          <p:cNvSpPr/>
          <p:nvPr/>
        </p:nvSpPr>
        <p:spPr>
          <a:xfrm>
            <a:off x="6533450" y="2280338"/>
            <a:ext cx="894945" cy="525293"/>
          </a:xfrm>
          <a:prstGeom prst="mathMultiply">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55586924"/>
      </p:ext>
    </p:extLst>
  </p:cSld>
  <p:clrMapOvr>
    <a:masterClrMapping/>
  </p:clrMapOvr>
</p:sld>
</file>

<file path=ppt/theme/theme1.xml><?xml version="1.0" encoding="utf-8"?>
<a:theme xmlns:a="http://schemas.openxmlformats.org/drawingml/2006/main" name="Erasmus_Corporate_B_EN_v1">
  <a:themeElements>
    <a:clrScheme name="EUR_ESL">
      <a:dk1>
        <a:srgbClr val="002328"/>
      </a:dk1>
      <a:lt1>
        <a:sysClr val="window" lastClr="FFFFFF"/>
      </a:lt1>
      <a:dk2>
        <a:srgbClr val="BC0436"/>
      </a:dk2>
      <a:lt2>
        <a:srgbClr val="9C9C9C"/>
      </a:lt2>
      <a:accent1>
        <a:srgbClr val="801A99"/>
      </a:accent1>
      <a:accent2>
        <a:srgbClr val="00B4D2"/>
      </a:accent2>
      <a:accent3>
        <a:srgbClr val="00A22E"/>
      </a:accent3>
      <a:accent4>
        <a:srgbClr val="FFD700"/>
      </a:accent4>
      <a:accent5>
        <a:srgbClr val="FF9E00"/>
      </a:accent5>
      <a:accent6>
        <a:srgbClr val="BC0436"/>
      </a:accent6>
      <a:hlink>
        <a:srgbClr val="000000"/>
      </a:hlink>
      <a:folHlink>
        <a:srgbClr val="000000"/>
      </a:folHlink>
    </a:clrScheme>
    <a:fontScheme name="Erasmus_500-700">
      <a:majorFont>
        <a:latin typeface="Museo Sans 700"/>
        <a:ea typeface=""/>
        <a:cs typeface=""/>
      </a:majorFont>
      <a:minorFont>
        <a:latin typeface="Museo Sans 500"/>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rasmus_ESL_template_169_ENG [Read-Only]" id="{148B4D87-8DA7-4202-BA70-88F490ABCD36}" vid="{5605AAC5-6A29-4A9F-922B-00DA30F4A8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Masterdag M&amp;TL Master 25 november 2015ew.pptx</Template>
  <TotalTime>1123</TotalTime>
  <Words>1484</Words>
  <Application>Microsoft Office PowerPoint</Application>
  <PresentationFormat>On-screen Show (16:9)</PresentationFormat>
  <Paragraphs>138</Paragraphs>
  <Slides>19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Museo Sans 100</vt:lpstr>
      <vt:lpstr>Museo Sans 500</vt:lpstr>
      <vt:lpstr>Museo Sans 700</vt:lpstr>
      <vt:lpstr>Museo Sans 900</vt:lpstr>
      <vt:lpstr>Wingdings</vt:lpstr>
      <vt:lpstr>Erasmus_Corporate_B_EN_v1</vt:lpstr>
      <vt:lpstr>Afbakening van het toepassingsgebied van vervoerverdragen door de nationale wetgever: aanleiding tot parallelle procedures onder EEX (bis)?</vt:lpstr>
      <vt:lpstr>Uniform vervoerrecht?</vt:lpstr>
      <vt:lpstr>Nationaalrechtelijke oplossingen voor verlies uniformiteit </vt:lpstr>
      <vt:lpstr>Gevolgen voor toepasselijkheid procedureregels Vervoerverdragen?</vt:lpstr>
      <vt:lpstr>Gevolgen voor toepasselijkheid procedureregels Vervoerverdragen? (hypothese I toepasselijkheid op nationaal vervoer)</vt:lpstr>
      <vt:lpstr>Gevolgen voor toepasselijkheid procedureregels Vervoerverdragen? (Hypothese II Selbsteintritt)</vt:lpstr>
      <vt:lpstr>Hypothese II (vervolg)</vt:lpstr>
      <vt:lpstr>Hypothese II (slot)</vt:lpstr>
      <vt:lpstr>Gevolgen voor toepasselijkheid procedureregels Vervoerverdragen? (Hypothese III multimodaal vervoer)</vt:lpstr>
      <vt:lpstr>Gevolgen voor toepasselijkheid procedureregels Vervoerverdragen? (Hypothese III multimodaal vervoer)</vt:lpstr>
      <vt:lpstr>Hypothese III: bevoegdheid bij opname forumclausule “Nederlandse rechter exclusief bevoegd”</vt:lpstr>
      <vt:lpstr>Hypothese III: verloop procedures bij opname forumclausule “Nederlandse rechter exclusief bevoegd”</vt:lpstr>
      <vt:lpstr>Optie A: Zaak wordt eerst aanhangig gemaakt voor de Nederlandse rechter </vt:lpstr>
      <vt:lpstr>Optie B: Zaak wordt eerst aanhangig gemaakt voor de Engelse of Belgische rechter </vt:lpstr>
      <vt:lpstr>Parallelle procedures? </vt:lpstr>
      <vt:lpstr>Tenuitvoerlegging van uitspraken uit parallelle procedures</vt:lpstr>
      <vt:lpstr>3 gronden om tenuitvoerlegging te weigeren (art. 45 jo 46 EEX (bis)</vt:lpstr>
      <vt:lpstr>Conclusie: exclusieve forumclausules strategisch nuttig, maar niet zonder risico</vt:lpstr>
      <vt:lpstr>Evolutie op basis van huidige rechtspraak?</vt:lpstr>
    </vt:vector>
  </TitlesOfParts>
  <Manager/>
  <Company>EUR</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Commercial Law (CL)  Maritime &amp; Transport Law</dc:title>
  <dc:subject/>
  <dc:creator>Wouter Verheyen</dc:creator>
  <cp:keywords/>
  <dc:description>ESL presentation 16:9_x000d_version 2.0 - June 2015_x000d_Design: Fabrique_x000d_Template: Ton Persoon</dc:description>
  <cp:lastModifiedBy>Wouter Verheyen</cp:lastModifiedBy>
  <cp:revision>41</cp:revision>
  <dcterms:created xsi:type="dcterms:W3CDTF">2016-03-22T10:08:48Z</dcterms:created>
  <dcterms:modified xsi:type="dcterms:W3CDTF">2016-04-08T09:10:54Z</dcterms:modified>
  <cp:category/>
</cp:coreProperties>
</file>