
<file path=[Content_Types].xml><?xml version="1.0" encoding="utf-8"?>
<Types xmlns="http://schemas.openxmlformats.org/package/2006/content-types">
  <Default Extension="rels" ContentType="application/vnd.openxmlformats-package.relationships+xml"/>
  <Override PartName="/customXml/itemProps2.xml" ContentType="application/vnd.openxmlformats-officedocument.customXmlPropertie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ppt/slides/slide1.xml" ContentType="application/vnd.openxmlformats-officedocument.presentationml.slide+xml"/>
  <Override PartName="/ppt/slideLayouts/slideLayout2.xml" ContentType="application/vnd.openxmlformats-officedocument.presentationml.slideLayout+xml"/>
  <Default Extension="bin" ContentType="application/vnd.openxmlformats-officedocument.presentationml.printerSettings"/>
  <Override PartName="/customXml/itemProps1.xml" ContentType="application/vnd.openxmlformats-officedocument.customXmlPropertie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docProps/custom.xml" ContentType="application/vnd.openxmlformats-officedocument.custom-properties+xml"/>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4"/>
  </p:sldMasterIdLst>
  <p:notesMasterIdLst>
    <p:notesMasterId r:id="rId15"/>
  </p:notesMasterIdLst>
  <p:handoutMasterIdLst>
    <p:handoutMasterId r:id="rId16"/>
  </p:handoutMasterIdLst>
  <p:sldIdLst>
    <p:sldId id="258" r:id="rId5"/>
    <p:sldId id="260" r:id="rId6"/>
    <p:sldId id="261" r:id="rId7"/>
    <p:sldId id="268" r:id="rId8"/>
    <p:sldId id="262" r:id="rId9"/>
    <p:sldId id="269" r:id="rId10"/>
    <p:sldId id="271" r:id="rId11"/>
    <p:sldId id="270" r:id="rId12"/>
    <p:sldId id="272" r:id="rId13"/>
    <p:sldId id="265"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211C1C"/>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7903" autoAdjust="0"/>
  </p:normalViewPr>
  <p:slideViewPr>
    <p:cSldViewPr>
      <p:cViewPr varScale="1">
        <p:scale>
          <a:sx n="104" d="100"/>
          <a:sy n="104" d="100"/>
        </p:scale>
        <p:origin x="-112" y="-248"/>
      </p:cViewPr>
      <p:guideLst>
        <p:guide orient="horz" pos="1563"/>
        <p:guide orient="horz" pos="4027"/>
        <p:guide orient="horz" pos="1027"/>
        <p:guide orient="horz" pos="3362"/>
        <p:guide orient="horz" pos="113"/>
        <p:guide pos="3127"/>
        <p:guide pos="745"/>
        <p:guide pos="5350"/>
        <p:guide pos="2963"/>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F46A4F-BD92-1147-A3DC-C6EAEB3329A3}" type="datetimeFigureOut">
              <a:rPr lang="nl-NL" smtClean="0"/>
              <a:t>08-04-2016</a:t>
            </a:fld>
            <a:endParaRPr lang="en-GB"/>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9A319E-FE37-9D42-A22D-545ED50BEB21}" type="slidenum">
              <a:rPr lang="en-GB" smtClean="0"/>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08-04-2016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9434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dirty="0" smtClean="0"/>
              <a:t>Deze moet openheid geven over de omstandigheden </a:t>
            </a:r>
            <a:r>
              <a:rPr lang="nl-NL" sz="1200" i="1" dirty="0" err="1" smtClean="0"/>
              <a:t>tav</a:t>
            </a:r>
            <a:r>
              <a:rPr lang="nl-NL" sz="1200" i="1" dirty="0" smtClean="0"/>
              <a:t>, zodat de ladingbelanghebbende kan bewijzen dan de schade is ontstaan tijdens luchtvervoer. </a:t>
            </a:r>
            <a:endParaRPr lang="en-GB"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smtClean="0"/>
              <a:t>Provincial</a:t>
            </a:r>
            <a:r>
              <a:rPr lang="en-GB" baseline="0" dirty="0" smtClean="0"/>
              <a:t> court of </a:t>
            </a:r>
            <a:r>
              <a:rPr lang="en-GB" baseline="0" dirty="0" err="1" smtClean="0"/>
              <a:t>alberta</a:t>
            </a:r>
            <a:r>
              <a:rPr lang="en-GB" baseline="0" dirty="0" smtClean="0"/>
              <a:t> (</a:t>
            </a:r>
            <a:r>
              <a:rPr lang="en-GB" baseline="0" dirty="0" err="1" smtClean="0"/>
              <a:t>eerste</a:t>
            </a:r>
            <a:r>
              <a:rPr lang="en-GB" baseline="0" dirty="0" smtClean="0"/>
              <a:t> </a:t>
            </a:r>
            <a:r>
              <a:rPr lang="en-GB" baseline="0" dirty="0" err="1" smtClean="0"/>
              <a:t>aanleg</a:t>
            </a:r>
            <a:r>
              <a:rPr lang="en-GB" baseline="0" dirty="0" smtClean="0"/>
              <a:t>)</a:t>
            </a:r>
            <a:endParaRPr lang="en-GB"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8</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eldia">
    <p:spTree>
      <p:nvGrpSpPr>
        <p:cNvPr id="1" name=""/>
        <p:cNvGrpSpPr/>
        <p:nvPr/>
      </p:nvGrpSpPr>
      <p:grpSpPr>
        <a:xfrm>
          <a:off x="0" y="0"/>
          <a:ext cx="0" cy="0"/>
          <a:chOff x="0" y="0"/>
          <a:chExt cx="0" cy="0"/>
        </a:xfrm>
      </p:grpSpPr>
      <p:pic>
        <p:nvPicPr>
          <p:cNvPr id="177" name="Afbeelding 176" descr="UU_titel_roze_zonderlogo.png"/>
          <p:cNvPicPr>
            <a:picLocks noChangeAspect="1"/>
          </p:cNvPicPr>
          <p:nvPr userDrawn="1"/>
        </p:nvPicPr>
        <p:blipFill>
          <a:blip r:embed="rId2" cstate="print"/>
          <a:stretch>
            <a:fillRect/>
          </a:stretch>
        </p:blipFill>
        <p:spPr>
          <a:xfrm>
            <a:off x="0" y="267"/>
            <a:ext cx="9144000" cy="6857465"/>
          </a:xfrm>
          <a:prstGeom prst="rect">
            <a:avLst/>
          </a:prstGeom>
        </p:spPr>
      </p:pic>
      <p:sp>
        <p:nvSpPr>
          <p:cNvPr id="5" name="Tijdelijke aanduiding voor voettekst 4"/>
          <p:cNvSpPr>
            <a:spLocks noGrp="1"/>
          </p:cNvSpPr>
          <p:nvPr userDrawn="1">
            <p:ph type="ftr" sz="quarter" idx="11"/>
          </p:nvPr>
        </p:nvSpPr>
        <p:spPr bwMode="hidden">
          <a:xfrm>
            <a:off x="10152000" y="7534800"/>
            <a:ext cx="36000" cy="36000"/>
          </a:xfrm>
        </p:spPr>
        <p:txBody>
          <a:bodyPr/>
          <a:lstStyle>
            <a:lvl1pPr>
              <a:defRPr sz="100">
                <a:solidFill>
                  <a:schemeClr val="accent1"/>
                </a:solidFill>
              </a:defRPr>
            </a:lvl1pPr>
          </a:lstStyle>
          <a:p>
            <a:r>
              <a:rPr lang="nl-NL" smtClean="0"/>
              <a:t>Ontwikkelingen in het recht aangaande het vervoer van goederen door de lucht</a:t>
            </a:r>
            <a:endParaRPr lang="nl-NL"/>
          </a:p>
        </p:txBody>
      </p:sp>
      <p:sp>
        <p:nvSpPr>
          <p:cNvPr id="6" name="Tijdelijke aanduiding voor dianummer 5"/>
          <p:cNvSpPr>
            <a:spLocks noGrp="1"/>
          </p:cNvSpPr>
          <p:nvPr userDrawn="1">
            <p:ph type="sldNum" sz="quarter" idx="12"/>
          </p:nvPr>
        </p:nvSpPr>
        <p:spPr bwMode="hidden">
          <a:xfrm>
            <a:off x="10152000" y="7534800"/>
            <a:ext cx="36000" cy="36000"/>
          </a:xfrm>
        </p:spPr>
        <p:txBody>
          <a:bodyPr/>
          <a:lstStyle>
            <a:lvl1pPr>
              <a:defRPr sz="100">
                <a:solidFill>
                  <a:schemeClr val="accent1"/>
                </a:solidFill>
              </a:defRPr>
            </a:lvl1pPr>
          </a:lstStyle>
          <a:p>
            <a:fld id="{1336C48C-F87C-4E4B-81EF-5027B17D1F61}" type="slidenum">
              <a:rPr lang="nl-NL" smtClean="0"/>
              <a:pPr/>
              <a:t>‹nr.›</a:t>
            </a:fld>
            <a:endParaRPr lang="nl-NL"/>
          </a:p>
        </p:txBody>
      </p:sp>
      <p:sp>
        <p:nvSpPr>
          <p:cNvPr id="2" name="Titel 1"/>
          <p:cNvSpPr>
            <a:spLocks noGrp="1"/>
          </p:cNvSpPr>
          <p:nvPr userDrawn="1">
            <p:ph type="ctrTitle"/>
          </p:nvPr>
        </p:nvSpPr>
        <p:spPr bwMode="white">
          <a:xfrm>
            <a:off x="2088000" y="1834998"/>
            <a:ext cx="6372000" cy="1470025"/>
          </a:xfrm>
        </p:spPr>
        <p:txBody>
          <a:bodyPr anchor="t" anchorCtr="0"/>
          <a:lstStyle>
            <a:lvl1pPr algn="l">
              <a:defRPr sz="4200">
                <a:solidFill>
                  <a:schemeClr val="bg1"/>
                </a:solidFill>
              </a:defRPr>
            </a:lvl1pPr>
          </a:lstStyle>
          <a:p>
            <a:r>
              <a:rPr lang="nl-NL" smtClean="0"/>
              <a:t>Klik om de stijl te bewerken</a:t>
            </a:r>
            <a:endParaRPr lang="nl-NL"/>
          </a:p>
        </p:txBody>
      </p:sp>
      <p:sp>
        <p:nvSpPr>
          <p:cNvPr id="3" name="Ondertitel 2"/>
          <p:cNvSpPr>
            <a:spLocks noGrp="1"/>
          </p:cNvSpPr>
          <p:nvPr userDrawn="1">
            <p:ph type="subTitle" idx="1" hasCustomPrompt="1"/>
          </p:nvPr>
        </p:nvSpPr>
        <p:spPr bwMode="white">
          <a:xfrm>
            <a:off x="2088000" y="3482165"/>
            <a:ext cx="6372000" cy="28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Voornaam Achternaam</a:t>
            </a:r>
            <a:endParaRPr lang="nl-NL"/>
          </a:p>
        </p:txBody>
      </p:sp>
      <p:sp>
        <p:nvSpPr>
          <p:cNvPr id="4" name="Tijdelijke aanduiding voor datum 3"/>
          <p:cNvSpPr>
            <a:spLocks noGrp="1"/>
          </p:cNvSpPr>
          <p:nvPr userDrawn="1">
            <p:ph type="dt" sz="half" idx="10"/>
          </p:nvPr>
        </p:nvSpPr>
        <p:spPr bwMode="white">
          <a:xfrm>
            <a:off x="2088000" y="6139993"/>
            <a:ext cx="2133600" cy="365125"/>
          </a:xfrm>
        </p:spPr>
        <p:txBody>
          <a:bodyPr/>
          <a:lstStyle>
            <a:lvl1pPr algn="l">
              <a:defRPr sz="1200" b="0">
                <a:solidFill>
                  <a:schemeClr val="bg1"/>
                </a:solidFill>
              </a:defRPr>
            </a:lvl1pPr>
          </a:lstStyle>
          <a:p>
            <a:fld id="{7818FE00-4396-469D-A120-31B4A48D0BFF}" type="datetime4">
              <a:rPr lang="nl-NL" smtClean="0"/>
              <a:pPr/>
              <a:t>8 april 2016</a:t>
            </a:fld>
            <a:endParaRPr lang="nl-NL"/>
          </a:p>
        </p:txBody>
      </p:sp>
      <p:sp>
        <p:nvSpPr>
          <p:cNvPr id="9" name="Tijdelijke aanduiding voor tekst 8"/>
          <p:cNvSpPr>
            <a:spLocks noGrp="1"/>
          </p:cNvSpPr>
          <p:nvPr userDrawn="1">
            <p:ph type="body" sz="quarter" idx="13" hasCustomPrompt="1"/>
          </p:nvPr>
        </p:nvSpPr>
        <p:spPr bwMode="white">
          <a:xfrm>
            <a:off x="2088000" y="3781579"/>
            <a:ext cx="6372000" cy="288000"/>
          </a:xfrm>
        </p:spPr>
        <p:txBody>
          <a:bodyPr/>
          <a:lstStyle>
            <a:lvl1pPr>
              <a:defRPr b="0">
                <a:solidFill>
                  <a:schemeClr val="bg1"/>
                </a:solidFill>
              </a:defRPr>
            </a:lvl1pPr>
          </a:lstStyle>
          <a:p>
            <a:pPr lvl="0"/>
            <a:r>
              <a:rPr lang="nl-NL" smtClean="0"/>
              <a:t>Functieomschrijving</a:t>
            </a:r>
            <a:endParaRPr lang="nl-NL"/>
          </a:p>
        </p:txBody>
      </p:sp>
      <p:cxnSp>
        <p:nvCxnSpPr>
          <p:cNvPr id="10" name="Rechte verbindingslijn 9"/>
          <p:cNvCxnSpPr/>
          <p:nvPr userDrawn="1"/>
        </p:nvCxnSpPr>
        <p:spPr bwMode="white">
          <a:xfrm>
            <a:off x="2094196" y="3334040"/>
            <a:ext cx="4068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8" name="Groep 177"/>
          <p:cNvGrpSpPr/>
          <p:nvPr userDrawn="1"/>
        </p:nvGrpSpPr>
        <p:grpSpPr>
          <a:xfrm>
            <a:off x="0" y="0"/>
            <a:ext cx="9144000" cy="6858000"/>
            <a:chOff x="0" y="0"/>
            <a:chExt cx="9144000" cy="6858000"/>
          </a:xfrm>
        </p:grpSpPr>
        <p:sp>
          <p:nvSpPr>
            <p:cNvPr id="179" name="AutoShape 7"/>
            <p:cNvSpPr>
              <a:spLocks noChangeAspect="1" noChangeArrowheads="1" noTextEdit="1"/>
            </p:cNvSpPr>
            <p:nvPr userDrawn="1"/>
          </p:nvSpPr>
          <p:spPr bwMode="auto">
            <a:xfrm>
              <a:off x="0" y="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80" name="Freeform 9"/>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81" name="Freeform 10"/>
            <p:cNvSpPr>
              <a:spLocks/>
            </p:cNvSpPr>
            <p:nvPr userDrawn="1"/>
          </p:nvSpPr>
          <p:spPr bwMode="white">
            <a:xfrm>
              <a:off x="1295400" y="720725"/>
              <a:ext cx="174625" cy="144463"/>
            </a:xfrm>
            <a:custGeom>
              <a:avLst/>
              <a:gdLst/>
              <a:ahLst/>
              <a:cxnLst>
                <a:cxn ang="0">
                  <a:pos x="516" y="0"/>
                </a:cxn>
                <a:cxn ang="0">
                  <a:pos x="783" y="0"/>
                </a:cxn>
                <a:cxn ang="0">
                  <a:pos x="783" y="40"/>
                </a:cxn>
                <a:cxn ang="0">
                  <a:pos x="775" y="40"/>
                </a:cxn>
                <a:cxn ang="0">
                  <a:pos x="681" y="125"/>
                </a:cxn>
                <a:cxn ang="0">
                  <a:pos x="681" y="381"/>
                </a:cxn>
                <a:cxn ang="0">
                  <a:pos x="392" y="653"/>
                </a:cxn>
                <a:cxn ang="0">
                  <a:pos x="90" y="416"/>
                </a:cxn>
                <a:cxn ang="0">
                  <a:pos x="90" y="110"/>
                </a:cxn>
                <a:cxn ang="0">
                  <a:pos x="18" y="40"/>
                </a:cxn>
                <a:cxn ang="0">
                  <a:pos x="0" y="40"/>
                </a:cxn>
                <a:cxn ang="0">
                  <a:pos x="0" y="0"/>
                </a:cxn>
                <a:cxn ang="0">
                  <a:pos x="322" y="0"/>
                </a:cxn>
                <a:cxn ang="0">
                  <a:pos x="322" y="40"/>
                </a:cxn>
                <a:cxn ang="0">
                  <a:pos x="305" y="40"/>
                </a:cxn>
                <a:cxn ang="0">
                  <a:pos x="232" y="110"/>
                </a:cxn>
                <a:cxn ang="0">
                  <a:pos x="232" y="416"/>
                </a:cxn>
                <a:cxn ang="0">
                  <a:pos x="418" y="585"/>
                </a:cxn>
                <a:cxn ang="0">
                  <a:pos x="619" y="395"/>
                </a:cxn>
                <a:cxn ang="0">
                  <a:pos x="619" y="146"/>
                </a:cxn>
                <a:cxn ang="0">
                  <a:pos x="535" y="40"/>
                </a:cxn>
                <a:cxn ang="0">
                  <a:pos x="516" y="40"/>
                </a:cxn>
                <a:cxn ang="0">
                  <a:pos x="516" y="0"/>
                </a:cxn>
              </a:cxnLst>
              <a:rect l="0" t="0" r="r" b="b"/>
              <a:pathLst>
                <a:path w="783" h="653">
                  <a:moveTo>
                    <a:pt x="516" y="0"/>
                  </a:moveTo>
                  <a:cubicBezTo>
                    <a:pt x="783" y="0"/>
                    <a:pt x="783" y="0"/>
                    <a:pt x="783" y="0"/>
                  </a:cubicBezTo>
                  <a:cubicBezTo>
                    <a:pt x="783" y="40"/>
                    <a:pt x="783" y="40"/>
                    <a:pt x="783" y="40"/>
                  </a:cubicBezTo>
                  <a:cubicBezTo>
                    <a:pt x="775" y="40"/>
                    <a:pt x="775" y="40"/>
                    <a:pt x="775" y="40"/>
                  </a:cubicBezTo>
                  <a:cubicBezTo>
                    <a:pt x="693" y="40"/>
                    <a:pt x="681" y="76"/>
                    <a:pt x="681" y="125"/>
                  </a:cubicBezTo>
                  <a:cubicBezTo>
                    <a:pt x="681" y="381"/>
                    <a:pt x="681" y="381"/>
                    <a:pt x="681" y="381"/>
                  </a:cubicBezTo>
                  <a:cubicBezTo>
                    <a:pt x="681" y="610"/>
                    <a:pt x="514" y="653"/>
                    <a:pt x="392" y="653"/>
                  </a:cubicBezTo>
                  <a:cubicBezTo>
                    <a:pt x="207" y="653"/>
                    <a:pt x="90" y="573"/>
                    <a:pt x="90" y="416"/>
                  </a:cubicBezTo>
                  <a:cubicBezTo>
                    <a:pt x="90" y="110"/>
                    <a:pt x="90" y="110"/>
                    <a:pt x="90" y="110"/>
                  </a:cubicBezTo>
                  <a:cubicBezTo>
                    <a:pt x="90" y="58"/>
                    <a:pt x="75" y="40"/>
                    <a:pt x="18" y="40"/>
                  </a:cubicBezTo>
                  <a:cubicBezTo>
                    <a:pt x="0" y="40"/>
                    <a:pt x="0" y="40"/>
                    <a:pt x="0" y="40"/>
                  </a:cubicBezTo>
                  <a:cubicBezTo>
                    <a:pt x="0" y="0"/>
                    <a:pt x="0" y="0"/>
                    <a:pt x="0" y="0"/>
                  </a:cubicBezTo>
                  <a:cubicBezTo>
                    <a:pt x="322" y="0"/>
                    <a:pt x="322" y="0"/>
                    <a:pt x="322" y="0"/>
                  </a:cubicBezTo>
                  <a:cubicBezTo>
                    <a:pt x="322" y="40"/>
                    <a:pt x="322" y="40"/>
                    <a:pt x="322" y="40"/>
                  </a:cubicBezTo>
                  <a:cubicBezTo>
                    <a:pt x="305" y="40"/>
                    <a:pt x="305" y="40"/>
                    <a:pt x="305" y="40"/>
                  </a:cubicBezTo>
                  <a:cubicBezTo>
                    <a:pt x="261" y="40"/>
                    <a:pt x="232" y="59"/>
                    <a:pt x="232" y="110"/>
                  </a:cubicBezTo>
                  <a:cubicBezTo>
                    <a:pt x="232" y="416"/>
                    <a:pt x="232" y="416"/>
                    <a:pt x="232" y="416"/>
                  </a:cubicBezTo>
                  <a:cubicBezTo>
                    <a:pt x="232" y="542"/>
                    <a:pt x="324" y="585"/>
                    <a:pt x="418" y="585"/>
                  </a:cubicBezTo>
                  <a:cubicBezTo>
                    <a:pt x="553" y="585"/>
                    <a:pt x="619" y="509"/>
                    <a:pt x="619" y="395"/>
                  </a:cubicBezTo>
                  <a:cubicBezTo>
                    <a:pt x="619" y="146"/>
                    <a:pt x="619" y="146"/>
                    <a:pt x="619" y="146"/>
                  </a:cubicBezTo>
                  <a:cubicBezTo>
                    <a:pt x="619" y="73"/>
                    <a:pt x="599" y="40"/>
                    <a:pt x="535" y="40"/>
                  </a:cubicBezTo>
                  <a:cubicBezTo>
                    <a:pt x="516" y="40"/>
                    <a:pt x="516" y="40"/>
                    <a:pt x="516" y="40"/>
                  </a:cubicBezTo>
                  <a:lnTo>
                    <a:pt x="516"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4" name="Freeform 11"/>
            <p:cNvSpPr>
              <a:spLocks/>
            </p:cNvSpPr>
            <p:nvPr userDrawn="1"/>
          </p:nvSpPr>
          <p:spPr bwMode="white">
            <a:xfrm>
              <a:off x="1466850" y="763588"/>
              <a:ext cx="123825" cy="98425"/>
            </a:xfrm>
            <a:custGeom>
              <a:avLst/>
              <a:gdLst/>
              <a:ahLst/>
              <a:cxnLst>
                <a:cxn ang="0">
                  <a:pos x="494" y="349"/>
                </a:cxn>
                <a:cxn ang="0">
                  <a:pos x="552" y="409"/>
                </a:cxn>
                <a:cxn ang="0">
                  <a:pos x="552" y="442"/>
                </a:cxn>
                <a:cxn ang="0">
                  <a:pos x="310" y="442"/>
                </a:cxn>
                <a:cxn ang="0">
                  <a:pos x="310" y="409"/>
                </a:cxn>
                <a:cxn ang="0">
                  <a:pos x="368" y="293"/>
                </a:cxn>
                <a:cxn ang="0">
                  <a:pos x="368" y="204"/>
                </a:cxn>
                <a:cxn ang="0">
                  <a:pos x="305" y="89"/>
                </a:cxn>
                <a:cxn ang="0">
                  <a:pos x="195" y="135"/>
                </a:cxn>
                <a:cxn ang="0">
                  <a:pos x="195" y="343"/>
                </a:cxn>
                <a:cxn ang="0">
                  <a:pos x="256" y="409"/>
                </a:cxn>
                <a:cxn ang="0">
                  <a:pos x="265" y="409"/>
                </a:cxn>
                <a:cxn ang="0">
                  <a:pos x="265" y="442"/>
                </a:cxn>
                <a:cxn ang="0">
                  <a:pos x="5" y="442"/>
                </a:cxn>
                <a:cxn ang="0">
                  <a:pos x="5" y="409"/>
                </a:cxn>
                <a:cxn ang="0">
                  <a:pos x="11" y="409"/>
                </a:cxn>
                <a:cxn ang="0">
                  <a:pos x="70" y="337"/>
                </a:cxn>
                <a:cxn ang="0">
                  <a:pos x="70" y="137"/>
                </a:cxn>
                <a:cxn ang="0">
                  <a:pos x="22" y="91"/>
                </a:cxn>
                <a:cxn ang="0">
                  <a:pos x="0" y="84"/>
                </a:cxn>
                <a:cxn ang="0">
                  <a:pos x="0" y="60"/>
                </a:cxn>
                <a:cxn ang="0">
                  <a:pos x="176" y="0"/>
                </a:cxn>
                <a:cxn ang="0">
                  <a:pos x="195" y="0"/>
                </a:cxn>
                <a:cxn ang="0">
                  <a:pos x="195" y="92"/>
                </a:cxn>
                <a:cxn ang="0">
                  <a:pos x="386" y="11"/>
                </a:cxn>
                <a:cxn ang="0">
                  <a:pos x="494" y="188"/>
                </a:cxn>
                <a:cxn ang="0">
                  <a:pos x="494" y="349"/>
                </a:cxn>
              </a:cxnLst>
              <a:rect l="0" t="0" r="r" b="b"/>
              <a:pathLst>
                <a:path w="552" h="442">
                  <a:moveTo>
                    <a:pt x="494" y="349"/>
                  </a:moveTo>
                  <a:cubicBezTo>
                    <a:pt x="494" y="399"/>
                    <a:pt x="512" y="409"/>
                    <a:pt x="552" y="409"/>
                  </a:cubicBezTo>
                  <a:cubicBezTo>
                    <a:pt x="552" y="442"/>
                    <a:pt x="552" y="442"/>
                    <a:pt x="552" y="442"/>
                  </a:cubicBezTo>
                  <a:cubicBezTo>
                    <a:pt x="310" y="442"/>
                    <a:pt x="310" y="442"/>
                    <a:pt x="310" y="442"/>
                  </a:cubicBezTo>
                  <a:cubicBezTo>
                    <a:pt x="310" y="409"/>
                    <a:pt x="310" y="409"/>
                    <a:pt x="310" y="409"/>
                  </a:cubicBezTo>
                  <a:cubicBezTo>
                    <a:pt x="352" y="406"/>
                    <a:pt x="368" y="377"/>
                    <a:pt x="368" y="293"/>
                  </a:cubicBezTo>
                  <a:cubicBezTo>
                    <a:pt x="368" y="204"/>
                    <a:pt x="368" y="204"/>
                    <a:pt x="368" y="204"/>
                  </a:cubicBezTo>
                  <a:cubicBezTo>
                    <a:pt x="368" y="121"/>
                    <a:pt x="346" y="89"/>
                    <a:pt x="305" y="89"/>
                  </a:cubicBezTo>
                  <a:cubicBezTo>
                    <a:pt x="273" y="89"/>
                    <a:pt x="239" y="105"/>
                    <a:pt x="195" y="135"/>
                  </a:cubicBezTo>
                  <a:cubicBezTo>
                    <a:pt x="195" y="343"/>
                    <a:pt x="195" y="343"/>
                    <a:pt x="195" y="343"/>
                  </a:cubicBezTo>
                  <a:cubicBezTo>
                    <a:pt x="195" y="390"/>
                    <a:pt x="215" y="409"/>
                    <a:pt x="256" y="409"/>
                  </a:cubicBezTo>
                  <a:cubicBezTo>
                    <a:pt x="265" y="409"/>
                    <a:pt x="265" y="409"/>
                    <a:pt x="265" y="409"/>
                  </a:cubicBezTo>
                  <a:cubicBezTo>
                    <a:pt x="265" y="442"/>
                    <a:pt x="265" y="442"/>
                    <a:pt x="265" y="442"/>
                  </a:cubicBezTo>
                  <a:cubicBezTo>
                    <a:pt x="5" y="442"/>
                    <a:pt x="5" y="442"/>
                    <a:pt x="5" y="442"/>
                  </a:cubicBezTo>
                  <a:cubicBezTo>
                    <a:pt x="5" y="409"/>
                    <a:pt x="5" y="409"/>
                    <a:pt x="5" y="409"/>
                  </a:cubicBezTo>
                  <a:cubicBezTo>
                    <a:pt x="11" y="409"/>
                    <a:pt x="11" y="409"/>
                    <a:pt x="11" y="409"/>
                  </a:cubicBezTo>
                  <a:cubicBezTo>
                    <a:pt x="55" y="409"/>
                    <a:pt x="70" y="391"/>
                    <a:pt x="70" y="337"/>
                  </a:cubicBezTo>
                  <a:cubicBezTo>
                    <a:pt x="70" y="137"/>
                    <a:pt x="70" y="137"/>
                    <a:pt x="70" y="137"/>
                  </a:cubicBezTo>
                  <a:cubicBezTo>
                    <a:pt x="70" y="114"/>
                    <a:pt x="58" y="101"/>
                    <a:pt x="22" y="91"/>
                  </a:cubicBezTo>
                  <a:cubicBezTo>
                    <a:pt x="0" y="84"/>
                    <a:pt x="0" y="84"/>
                    <a:pt x="0" y="84"/>
                  </a:cubicBezTo>
                  <a:cubicBezTo>
                    <a:pt x="0" y="60"/>
                    <a:pt x="0" y="60"/>
                    <a:pt x="0" y="60"/>
                  </a:cubicBezTo>
                  <a:cubicBezTo>
                    <a:pt x="176" y="0"/>
                    <a:pt x="176" y="0"/>
                    <a:pt x="176" y="0"/>
                  </a:cubicBezTo>
                  <a:cubicBezTo>
                    <a:pt x="195" y="0"/>
                    <a:pt x="195" y="0"/>
                    <a:pt x="195" y="0"/>
                  </a:cubicBezTo>
                  <a:cubicBezTo>
                    <a:pt x="195" y="92"/>
                    <a:pt x="195" y="92"/>
                    <a:pt x="195" y="92"/>
                  </a:cubicBezTo>
                  <a:cubicBezTo>
                    <a:pt x="270" y="42"/>
                    <a:pt x="336" y="11"/>
                    <a:pt x="386" y="11"/>
                  </a:cubicBezTo>
                  <a:cubicBezTo>
                    <a:pt x="461" y="11"/>
                    <a:pt x="494" y="65"/>
                    <a:pt x="494" y="188"/>
                  </a:cubicBezTo>
                  <a:lnTo>
                    <a:pt x="494" y="349"/>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5" name="Freeform 12"/>
            <p:cNvSpPr>
              <a:spLocks noEditPoints="1"/>
            </p:cNvSpPr>
            <p:nvPr userDrawn="1"/>
          </p:nvSpPr>
          <p:spPr bwMode="white">
            <a:xfrm>
              <a:off x="1604963" y="711200"/>
              <a:ext cx="57150" cy="150813"/>
            </a:xfrm>
            <a:custGeom>
              <a:avLst/>
              <a:gdLst/>
              <a:ahLst/>
              <a:cxnLst>
                <a:cxn ang="0">
                  <a:pos x="257" y="675"/>
                </a:cxn>
                <a:cxn ang="0">
                  <a:pos x="0" y="675"/>
                </a:cxn>
                <a:cxn ang="0">
                  <a:pos x="0" y="642"/>
                </a:cxn>
                <a:cxn ang="0">
                  <a:pos x="11" y="642"/>
                </a:cxn>
                <a:cxn ang="0">
                  <a:pos x="69" y="570"/>
                </a:cxn>
                <a:cxn ang="0">
                  <a:pos x="69" y="373"/>
                </a:cxn>
                <a:cxn ang="0">
                  <a:pos x="34" y="329"/>
                </a:cxn>
                <a:cxn ang="0">
                  <a:pos x="0" y="316"/>
                </a:cxn>
                <a:cxn ang="0">
                  <a:pos x="0" y="292"/>
                </a:cxn>
                <a:cxn ang="0">
                  <a:pos x="176" y="233"/>
                </a:cxn>
                <a:cxn ang="0">
                  <a:pos x="195" y="233"/>
                </a:cxn>
                <a:cxn ang="0">
                  <a:pos x="195" y="578"/>
                </a:cxn>
                <a:cxn ang="0">
                  <a:pos x="257" y="642"/>
                </a:cxn>
                <a:cxn ang="0">
                  <a:pos x="257" y="675"/>
                </a:cxn>
                <a:cxn ang="0">
                  <a:pos x="209" y="70"/>
                </a:cxn>
                <a:cxn ang="0">
                  <a:pos x="128" y="140"/>
                </a:cxn>
                <a:cxn ang="0">
                  <a:pos x="46" y="70"/>
                </a:cxn>
                <a:cxn ang="0">
                  <a:pos x="128" y="0"/>
                </a:cxn>
                <a:cxn ang="0">
                  <a:pos x="209" y="70"/>
                </a:cxn>
              </a:cxnLst>
              <a:rect l="0" t="0" r="r" b="b"/>
              <a:pathLst>
                <a:path w="257" h="675">
                  <a:moveTo>
                    <a:pt x="257" y="675"/>
                  </a:moveTo>
                  <a:cubicBezTo>
                    <a:pt x="0" y="675"/>
                    <a:pt x="0" y="675"/>
                    <a:pt x="0" y="675"/>
                  </a:cubicBezTo>
                  <a:cubicBezTo>
                    <a:pt x="0" y="642"/>
                    <a:pt x="0" y="642"/>
                    <a:pt x="0" y="642"/>
                  </a:cubicBezTo>
                  <a:cubicBezTo>
                    <a:pt x="11" y="642"/>
                    <a:pt x="11" y="642"/>
                    <a:pt x="11" y="642"/>
                  </a:cubicBezTo>
                  <a:cubicBezTo>
                    <a:pt x="54" y="642"/>
                    <a:pt x="69" y="624"/>
                    <a:pt x="69" y="570"/>
                  </a:cubicBezTo>
                  <a:cubicBezTo>
                    <a:pt x="69" y="373"/>
                    <a:pt x="69" y="373"/>
                    <a:pt x="69" y="373"/>
                  </a:cubicBezTo>
                  <a:cubicBezTo>
                    <a:pt x="69" y="346"/>
                    <a:pt x="63" y="339"/>
                    <a:pt x="34" y="329"/>
                  </a:cubicBezTo>
                  <a:cubicBezTo>
                    <a:pt x="0" y="316"/>
                    <a:pt x="0" y="316"/>
                    <a:pt x="0" y="316"/>
                  </a:cubicBezTo>
                  <a:cubicBezTo>
                    <a:pt x="0" y="292"/>
                    <a:pt x="0" y="292"/>
                    <a:pt x="0" y="292"/>
                  </a:cubicBezTo>
                  <a:cubicBezTo>
                    <a:pt x="176" y="233"/>
                    <a:pt x="176" y="233"/>
                    <a:pt x="176" y="233"/>
                  </a:cubicBezTo>
                  <a:cubicBezTo>
                    <a:pt x="195" y="233"/>
                    <a:pt x="195" y="233"/>
                    <a:pt x="195" y="233"/>
                  </a:cubicBezTo>
                  <a:cubicBezTo>
                    <a:pt x="195" y="578"/>
                    <a:pt x="195" y="578"/>
                    <a:pt x="195" y="578"/>
                  </a:cubicBezTo>
                  <a:cubicBezTo>
                    <a:pt x="195" y="620"/>
                    <a:pt x="212" y="642"/>
                    <a:pt x="257" y="642"/>
                  </a:cubicBezTo>
                  <a:lnTo>
                    <a:pt x="257" y="675"/>
                  </a:lnTo>
                  <a:close/>
                  <a:moveTo>
                    <a:pt x="209" y="70"/>
                  </a:moveTo>
                  <a:cubicBezTo>
                    <a:pt x="209" y="111"/>
                    <a:pt x="170" y="140"/>
                    <a:pt x="128" y="140"/>
                  </a:cubicBezTo>
                  <a:cubicBezTo>
                    <a:pt x="80" y="140"/>
                    <a:pt x="46" y="110"/>
                    <a:pt x="46" y="70"/>
                  </a:cubicBezTo>
                  <a:cubicBezTo>
                    <a:pt x="46" y="33"/>
                    <a:pt x="85" y="0"/>
                    <a:pt x="128" y="0"/>
                  </a:cubicBezTo>
                  <a:cubicBezTo>
                    <a:pt x="175" y="0"/>
                    <a:pt x="209" y="31"/>
                    <a:pt x="209" y="70"/>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6" name="Freeform 13"/>
            <p:cNvSpPr>
              <a:spLocks/>
            </p:cNvSpPr>
            <p:nvPr userDrawn="1"/>
          </p:nvSpPr>
          <p:spPr bwMode="white">
            <a:xfrm>
              <a:off x="1665288" y="768350"/>
              <a:ext cx="117475" cy="95250"/>
            </a:xfrm>
            <a:custGeom>
              <a:avLst/>
              <a:gdLst/>
              <a:ahLst/>
              <a:cxnLst>
                <a:cxn ang="0">
                  <a:pos x="0" y="0"/>
                </a:cxn>
                <a:cxn ang="0">
                  <a:pos x="262" y="0"/>
                </a:cxn>
                <a:cxn ang="0">
                  <a:pos x="262" y="33"/>
                </a:cxn>
                <a:cxn ang="0">
                  <a:pos x="226" y="33"/>
                </a:cxn>
                <a:cxn ang="0">
                  <a:pos x="212" y="90"/>
                </a:cxn>
                <a:cxn ang="0">
                  <a:pos x="304" y="295"/>
                </a:cxn>
                <a:cxn ang="0">
                  <a:pos x="384" y="114"/>
                </a:cxn>
                <a:cxn ang="0">
                  <a:pos x="323" y="33"/>
                </a:cxn>
                <a:cxn ang="0">
                  <a:pos x="323" y="0"/>
                </a:cxn>
                <a:cxn ang="0">
                  <a:pos x="528" y="0"/>
                </a:cxn>
                <a:cxn ang="0">
                  <a:pos x="528" y="33"/>
                </a:cxn>
                <a:cxn ang="0">
                  <a:pos x="441" y="94"/>
                </a:cxn>
                <a:cxn ang="0">
                  <a:pos x="295" y="426"/>
                </a:cxn>
                <a:cxn ang="0">
                  <a:pos x="233" y="426"/>
                </a:cxn>
                <a:cxn ang="0">
                  <a:pos x="80" y="96"/>
                </a:cxn>
                <a:cxn ang="0">
                  <a:pos x="0" y="33"/>
                </a:cxn>
                <a:cxn ang="0">
                  <a:pos x="0" y="0"/>
                </a:cxn>
              </a:cxnLst>
              <a:rect l="0" t="0" r="r" b="b"/>
              <a:pathLst>
                <a:path w="528" h="426">
                  <a:moveTo>
                    <a:pt x="0" y="0"/>
                  </a:moveTo>
                  <a:cubicBezTo>
                    <a:pt x="262" y="0"/>
                    <a:pt x="262" y="0"/>
                    <a:pt x="262" y="0"/>
                  </a:cubicBezTo>
                  <a:cubicBezTo>
                    <a:pt x="262" y="33"/>
                    <a:pt x="262" y="33"/>
                    <a:pt x="262" y="33"/>
                  </a:cubicBezTo>
                  <a:cubicBezTo>
                    <a:pt x="226" y="33"/>
                    <a:pt x="226" y="33"/>
                    <a:pt x="226" y="33"/>
                  </a:cubicBezTo>
                  <a:cubicBezTo>
                    <a:pt x="204" y="33"/>
                    <a:pt x="195" y="52"/>
                    <a:pt x="212" y="90"/>
                  </a:cubicBezTo>
                  <a:cubicBezTo>
                    <a:pt x="304" y="295"/>
                    <a:pt x="304" y="295"/>
                    <a:pt x="304" y="295"/>
                  </a:cubicBezTo>
                  <a:cubicBezTo>
                    <a:pt x="384" y="114"/>
                    <a:pt x="384" y="114"/>
                    <a:pt x="384" y="114"/>
                  </a:cubicBezTo>
                  <a:cubicBezTo>
                    <a:pt x="408" y="60"/>
                    <a:pt x="395" y="40"/>
                    <a:pt x="323" y="33"/>
                  </a:cubicBezTo>
                  <a:cubicBezTo>
                    <a:pt x="323" y="0"/>
                    <a:pt x="323" y="0"/>
                    <a:pt x="323" y="0"/>
                  </a:cubicBezTo>
                  <a:cubicBezTo>
                    <a:pt x="528" y="0"/>
                    <a:pt x="528" y="0"/>
                    <a:pt x="528" y="0"/>
                  </a:cubicBezTo>
                  <a:cubicBezTo>
                    <a:pt x="528" y="33"/>
                    <a:pt x="528" y="33"/>
                    <a:pt x="528" y="33"/>
                  </a:cubicBezTo>
                  <a:cubicBezTo>
                    <a:pt x="474" y="38"/>
                    <a:pt x="461" y="51"/>
                    <a:pt x="441" y="94"/>
                  </a:cubicBezTo>
                  <a:cubicBezTo>
                    <a:pt x="295" y="426"/>
                    <a:pt x="295" y="426"/>
                    <a:pt x="295" y="426"/>
                  </a:cubicBezTo>
                  <a:cubicBezTo>
                    <a:pt x="233" y="426"/>
                    <a:pt x="233" y="426"/>
                    <a:pt x="233" y="426"/>
                  </a:cubicBezTo>
                  <a:cubicBezTo>
                    <a:pt x="80" y="96"/>
                    <a:pt x="80" y="96"/>
                    <a:pt x="80" y="96"/>
                  </a:cubicBezTo>
                  <a:cubicBezTo>
                    <a:pt x="60" y="54"/>
                    <a:pt x="46" y="38"/>
                    <a:pt x="0" y="33"/>
                  </a:cubicBezTo>
                  <a:lnTo>
                    <a:pt x="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7" name="Freeform 14"/>
            <p:cNvSpPr>
              <a:spLocks noEditPoints="1"/>
            </p:cNvSpPr>
            <p:nvPr userDrawn="1"/>
          </p:nvSpPr>
          <p:spPr bwMode="white">
            <a:xfrm>
              <a:off x="1784350" y="766763"/>
              <a:ext cx="93663" cy="98425"/>
            </a:xfrm>
            <a:custGeom>
              <a:avLst/>
              <a:gdLst/>
              <a:ahLst/>
              <a:cxnLst>
                <a:cxn ang="0">
                  <a:pos x="408" y="312"/>
                </a:cxn>
                <a:cxn ang="0">
                  <a:pos x="188" y="442"/>
                </a:cxn>
                <a:cxn ang="0">
                  <a:pos x="0" y="232"/>
                </a:cxn>
                <a:cxn ang="0">
                  <a:pos x="220" y="0"/>
                </a:cxn>
                <a:cxn ang="0">
                  <a:pos x="349" y="50"/>
                </a:cxn>
                <a:cxn ang="0">
                  <a:pos x="417" y="187"/>
                </a:cxn>
                <a:cxn ang="0">
                  <a:pos x="417" y="216"/>
                </a:cxn>
                <a:cxn ang="0">
                  <a:pos x="133" y="216"/>
                </a:cxn>
                <a:cxn ang="0">
                  <a:pos x="259" y="366"/>
                </a:cxn>
                <a:cxn ang="0">
                  <a:pos x="384" y="292"/>
                </a:cxn>
                <a:cxn ang="0">
                  <a:pos x="408" y="312"/>
                </a:cxn>
                <a:cxn ang="0">
                  <a:pos x="275" y="176"/>
                </a:cxn>
                <a:cxn ang="0">
                  <a:pos x="202" y="49"/>
                </a:cxn>
                <a:cxn ang="0">
                  <a:pos x="129" y="176"/>
                </a:cxn>
                <a:cxn ang="0">
                  <a:pos x="275" y="176"/>
                </a:cxn>
              </a:cxnLst>
              <a:rect l="0" t="0" r="r" b="b"/>
              <a:pathLst>
                <a:path w="417" h="442">
                  <a:moveTo>
                    <a:pt x="408" y="312"/>
                  </a:moveTo>
                  <a:cubicBezTo>
                    <a:pt x="350" y="393"/>
                    <a:pt x="267" y="442"/>
                    <a:pt x="188" y="442"/>
                  </a:cubicBezTo>
                  <a:cubicBezTo>
                    <a:pt x="76" y="442"/>
                    <a:pt x="0" y="356"/>
                    <a:pt x="0" y="232"/>
                  </a:cubicBezTo>
                  <a:cubicBezTo>
                    <a:pt x="0" y="96"/>
                    <a:pt x="92" y="0"/>
                    <a:pt x="220" y="0"/>
                  </a:cubicBezTo>
                  <a:cubicBezTo>
                    <a:pt x="275" y="0"/>
                    <a:pt x="317" y="18"/>
                    <a:pt x="349" y="50"/>
                  </a:cubicBezTo>
                  <a:cubicBezTo>
                    <a:pt x="410" y="110"/>
                    <a:pt x="381" y="168"/>
                    <a:pt x="417" y="187"/>
                  </a:cubicBezTo>
                  <a:cubicBezTo>
                    <a:pt x="417" y="216"/>
                    <a:pt x="417" y="216"/>
                    <a:pt x="417" y="216"/>
                  </a:cubicBezTo>
                  <a:cubicBezTo>
                    <a:pt x="133" y="216"/>
                    <a:pt x="133" y="216"/>
                    <a:pt x="133" y="216"/>
                  </a:cubicBezTo>
                  <a:cubicBezTo>
                    <a:pt x="141" y="302"/>
                    <a:pt x="198" y="366"/>
                    <a:pt x="259" y="366"/>
                  </a:cubicBezTo>
                  <a:cubicBezTo>
                    <a:pt x="297" y="366"/>
                    <a:pt x="334" y="345"/>
                    <a:pt x="384" y="292"/>
                  </a:cubicBezTo>
                  <a:lnTo>
                    <a:pt x="408" y="312"/>
                  </a:lnTo>
                  <a:close/>
                  <a:moveTo>
                    <a:pt x="275" y="176"/>
                  </a:moveTo>
                  <a:cubicBezTo>
                    <a:pt x="275" y="97"/>
                    <a:pt x="247" y="49"/>
                    <a:pt x="202" y="49"/>
                  </a:cubicBezTo>
                  <a:cubicBezTo>
                    <a:pt x="160" y="49"/>
                    <a:pt x="122" y="103"/>
                    <a:pt x="129" y="176"/>
                  </a:cubicBezTo>
                  <a:lnTo>
                    <a:pt x="275" y="17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8" name="Freeform 15"/>
            <p:cNvSpPr>
              <a:spLocks/>
            </p:cNvSpPr>
            <p:nvPr userDrawn="1"/>
          </p:nvSpPr>
          <p:spPr bwMode="white">
            <a:xfrm>
              <a:off x="1889125" y="763588"/>
              <a:ext cx="85725" cy="98425"/>
            </a:xfrm>
            <a:custGeom>
              <a:avLst/>
              <a:gdLst/>
              <a:ahLst/>
              <a:cxnLst>
                <a:cxn ang="0">
                  <a:pos x="286" y="442"/>
                </a:cxn>
                <a:cxn ang="0">
                  <a:pos x="0" y="442"/>
                </a:cxn>
                <a:cxn ang="0">
                  <a:pos x="0" y="409"/>
                </a:cxn>
                <a:cxn ang="0">
                  <a:pos x="7" y="409"/>
                </a:cxn>
                <a:cxn ang="0">
                  <a:pos x="65" y="337"/>
                </a:cxn>
                <a:cxn ang="0">
                  <a:pos x="65" y="170"/>
                </a:cxn>
                <a:cxn ang="0">
                  <a:pos x="27" y="101"/>
                </a:cxn>
                <a:cxn ang="0">
                  <a:pos x="0" y="89"/>
                </a:cxn>
                <a:cxn ang="0">
                  <a:pos x="0" y="64"/>
                </a:cxn>
                <a:cxn ang="0">
                  <a:pos x="168" y="0"/>
                </a:cxn>
                <a:cxn ang="0">
                  <a:pos x="190" y="0"/>
                </a:cxn>
                <a:cxn ang="0">
                  <a:pos x="190" y="115"/>
                </a:cxn>
                <a:cxn ang="0">
                  <a:pos x="192" y="115"/>
                </a:cxn>
                <a:cxn ang="0">
                  <a:pos x="282" y="11"/>
                </a:cxn>
                <a:cxn ang="0">
                  <a:pos x="302" y="14"/>
                </a:cxn>
                <a:cxn ang="0">
                  <a:pos x="383" y="44"/>
                </a:cxn>
                <a:cxn ang="0">
                  <a:pos x="334" y="153"/>
                </a:cxn>
                <a:cxn ang="0">
                  <a:pos x="251" y="128"/>
                </a:cxn>
                <a:cxn ang="0">
                  <a:pos x="190" y="174"/>
                </a:cxn>
                <a:cxn ang="0">
                  <a:pos x="190" y="340"/>
                </a:cxn>
                <a:cxn ang="0">
                  <a:pos x="259" y="409"/>
                </a:cxn>
                <a:cxn ang="0">
                  <a:pos x="286" y="409"/>
                </a:cxn>
                <a:cxn ang="0">
                  <a:pos x="286" y="442"/>
                </a:cxn>
              </a:cxnLst>
              <a:rect l="0" t="0" r="r" b="b"/>
              <a:pathLst>
                <a:path w="383" h="442">
                  <a:moveTo>
                    <a:pt x="286" y="442"/>
                  </a:moveTo>
                  <a:cubicBezTo>
                    <a:pt x="0" y="442"/>
                    <a:pt x="0" y="442"/>
                    <a:pt x="0" y="442"/>
                  </a:cubicBezTo>
                  <a:cubicBezTo>
                    <a:pt x="0" y="409"/>
                    <a:pt x="0" y="409"/>
                    <a:pt x="0" y="409"/>
                  </a:cubicBezTo>
                  <a:cubicBezTo>
                    <a:pt x="7" y="409"/>
                    <a:pt x="7" y="409"/>
                    <a:pt x="7" y="409"/>
                  </a:cubicBezTo>
                  <a:cubicBezTo>
                    <a:pt x="49" y="409"/>
                    <a:pt x="65" y="391"/>
                    <a:pt x="65" y="337"/>
                  </a:cubicBezTo>
                  <a:cubicBezTo>
                    <a:pt x="65" y="170"/>
                    <a:pt x="65" y="170"/>
                    <a:pt x="65" y="170"/>
                  </a:cubicBezTo>
                  <a:cubicBezTo>
                    <a:pt x="65" y="123"/>
                    <a:pt x="58" y="113"/>
                    <a:pt x="27" y="101"/>
                  </a:cubicBezTo>
                  <a:cubicBezTo>
                    <a:pt x="0" y="89"/>
                    <a:pt x="0" y="89"/>
                    <a:pt x="0" y="89"/>
                  </a:cubicBezTo>
                  <a:cubicBezTo>
                    <a:pt x="0" y="64"/>
                    <a:pt x="0" y="64"/>
                    <a:pt x="0" y="64"/>
                  </a:cubicBezTo>
                  <a:cubicBezTo>
                    <a:pt x="168" y="0"/>
                    <a:pt x="168" y="0"/>
                    <a:pt x="168" y="0"/>
                  </a:cubicBezTo>
                  <a:cubicBezTo>
                    <a:pt x="190" y="0"/>
                    <a:pt x="190" y="0"/>
                    <a:pt x="190" y="0"/>
                  </a:cubicBezTo>
                  <a:cubicBezTo>
                    <a:pt x="190" y="115"/>
                    <a:pt x="190" y="115"/>
                    <a:pt x="190" y="115"/>
                  </a:cubicBezTo>
                  <a:cubicBezTo>
                    <a:pt x="192" y="115"/>
                    <a:pt x="192" y="115"/>
                    <a:pt x="192" y="115"/>
                  </a:cubicBezTo>
                  <a:cubicBezTo>
                    <a:pt x="230" y="41"/>
                    <a:pt x="247" y="11"/>
                    <a:pt x="282" y="11"/>
                  </a:cubicBezTo>
                  <a:cubicBezTo>
                    <a:pt x="289" y="11"/>
                    <a:pt x="297" y="12"/>
                    <a:pt x="302" y="14"/>
                  </a:cubicBezTo>
                  <a:cubicBezTo>
                    <a:pt x="383" y="44"/>
                    <a:pt x="383" y="44"/>
                    <a:pt x="383" y="44"/>
                  </a:cubicBezTo>
                  <a:cubicBezTo>
                    <a:pt x="371" y="87"/>
                    <a:pt x="354" y="124"/>
                    <a:pt x="334" y="153"/>
                  </a:cubicBezTo>
                  <a:cubicBezTo>
                    <a:pt x="302" y="141"/>
                    <a:pt x="264" y="128"/>
                    <a:pt x="251" y="128"/>
                  </a:cubicBezTo>
                  <a:cubicBezTo>
                    <a:pt x="230" y="128"/>
                    <a:pt x="213" y="142"/>
                    <a:pt x="190" y="174"/>
                  </a:cubicBezTo>
                  <a:cubicBezTo>
                    <a:pt x="190" y="340"/>
                    <a:pt x="190" y="340"/>
                    <a:pt x="190" y="340"/>
                  </a:cubicBezTo>
                  <a:cubicBezTo>
                    <a:pt x="190" y="390"/>
                    <a:pt x="205" y="409"/>
                    <a:pt x="259" y="409"/>
                  </a:cubicBezTo>
                  <a:cubicBezTo>
                    <a:pt x="286" y="409"/>
                    <a:pt x="286" y="409"/>
                    <a:pt x="286" y="409"/>
                  </a:cubicBezTo>
                  <a:lnTo>
                    <a:pt x="286" y="44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9" name="Freeform 16"/>
            <p:cNvSpPr>
              <a:spLocks/>
            </p:cNvSpPr>
            <p:nvPr userDrawn="1"/>
          </p:nvSpPr>
          <p:spPr bwMode="white">
            <a:xfrm>
              <a:off x="1989138" y="766763"/>
              <a:ext cx="68263" cy="98425"/>
            </a:xfrm>
            <a:custGeom>
              <a:avLst/>
              <a:gdLst/>
              <a:ahLst/>
              <a:cxnLst>
                <a:cxn ang="0">
                  <a:pos x="0" y="310"/>
                </a:cxn>
                <a:cxn ang="0">
                  <a:pos x="33" y="310"/>
                </a:cxn>
                <a:cxn ang="0">
                  <a:pos x="140" y="398"/>
                </a:cxn>
                <a:cxn ang="0">
                  <a:pos x="193" y="351"/>
                </a:cxn>
                <a:cxn ang="0">
                  <a:pos x="0" y="131"/>
                </a:cxn>
                <a:cxn ang="0">
                  <a:pos x="161" y="0"/>
                </a:cxn>
                <a:cxn ang="0">
                  <a:pos x="277" y="22"/>
                </a:cxn>
                <a:cxn ang="0">
                  <a:pos x="279" y="132"/>
                </a:cxn>
                <a:cxn ang="0">
                  <a:pos x="246" y="132"/>
                </a:cxn>
                <a:cxn ang="0">
                  <a:pos x="149" y="45"/>
                </a:cxn>
                <a:cxn ang="0">
                  <a:pos x="102" y="84"/>
                </a:cxn>
                <a:cxn ang="0">
                  <a:pos x="304" y="312"/>
                </a:cxn>
                <a:cxn ang="0">
                  <a:pos x="171" y="441"/>
                </a:cxn>
                <a:cxn ang="0">
                  <a:pos x="62" y="427"/>
                </a:cxn>
                <a:cxn ang="0">
                  <a:pos x="41" y="440"/>
                </a:cxn>
                <a:cxn ang="0">
                  <a:pos x="11" y="440"/>
                </a:cxn>
                <a:cxn ang="0">
                  <a:pos x="0" y="310"/>
                </a:cxn>
              </a:cxnLst>
              <a:rect l="0" t="0" r="r" b="b"/>
              <a:pathLst>
                <a:path w="304" h="441">
                  <a:moveTo>
                    <a:pt x="0" y="310"/>
                  </a:moveTo>
                  <a:cubicBezTo>
                    <a:pt x="33" y="310"/>
                    <a:pt x="33" y="310"/>
                    <a:pt x="33" y="310"/>
                  </a:cubicBezTo>
                  <a:cubicBezTo>
                    <a:pt x="51" y="367"/>
                    <a:pt x="96" y="398"/>
                    <a:pt x="140" y="398"/>
                  </a:cubicBezTo>
                  <a:cubicBezTo>
                    <a:pt x="169" y="398"/>
                    <a:pt x="193" y="377"/>
                    <a:pt x="193" y="351"/>
                  </a:cubicBezTo>
                  <a:cubicBezTo>
                    <a:pt x="193" y="280"/>
                    <a:pt x="0" y="255"/>
                    <a:pt x="0" y="131"/>
                  </a:cubicBezTo>
                  <a:cubicBezTo>
                    <a:pt x="0" y="53"/>
                    <a:pt x="65" y="0"/>
                    <a:pt x="161" y="0"/>
                  </a:cubicBezTo>
                  <a:cubicBezTo>
                    <a:pt x="200" y="0"/>
                    <a:pt x="233" y="6"/>
                    <a:pt x="277" y="22"/>
                  </a:cubicBezTo>
                  <a:cubicBezTo>
                    <a:pt x="279" y="132"/>
                    <a:pt x="279" y="132"/>
                    <a:pt x="279" y="132"/>
                  </a:cubicBezTo>
                  <a:cubicBezTo>
                    <a:pt x="246" y="132"/>
                    <a:pt x="246" y="132"/>
                    <a:pt x="246" y="132"/>
                  </a:cubicBezTo>
                  <a:cubicBezTo>
                    <a:pt x="227" y="75"/>
                    <a:pt x="193" y="45"/>
                    <a:pt x="149" y="45"/>
                  </a:cubicBezTo>
                  <a:cubicBezTo>
                    <a:pt x="122" y="45"/>
                    <a:pt x="102" y="61"/>
                    <a:pt x="102" y="84"/>
                  </a:cubicBezTo>
                  <a:cubicBezTo>
                    <a:pt x="102" y="168"/>
                    <a:pt x="304" y="171"/>
                    <a:pt x="304" y="312"/>
                  </a:cubicBezTo>
                  <a:cubicBezTo>
                    <a:pt x="304" y="388"/>
                    <a:pt x="250" y="441"/>
                    <a:pt x="171" y="441"/>
                  </a:cubicBezTo>
                  <a:cubicBezTo>
                    <a:pt x="100" y="441"/>
                    <a:pt x="76" y="427"/>
                    <a:pt x="62" y="427"/>
                  </a:cubicBezTo>
                  <a:cubicBezTo>
                    <a:pt x="56" y="427"/>
                    <a:pt x="50" y="431"/>
                    <a:pt x="41" y="440"/>
                  </a:cubicBezTo>
                  <a:cubicBezTo>
                    <a:pt x="11" y="440"/>
                    <a:pt x="11" y="440"/>
                    <a:pt x="11" y="440"/>
                  </a:cubicBezTo>
                  <a:lnTo>
                    <a:pt x="0" y="31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0" name="Freeform 17"/>
            <p:cNvSpPr>
              <a:spLocks noEditPoints="1"/>
            </p:cNvSpPr>
            <p:nvPr userDrawn="1"/>
          </p:nvSpPr>
          <p:spPr bwMode="white">
            <a:xfrm>
              <a:off x="2076450" y="711200"/>
              <a:ext cx="57150" cy="150813"/>
            </a:xfrm>
            <a:custGeom>
              <a:avLst/>
              <a:gdLst/>
              <a:ahLst/>
              <a:cxnLst>
                <a:cxn ang="0">
                  <a:pos x="257" y="675"/>
                </a:cxn>
                <a:cxn ang="0">
                  <a:pos x="0" y="675"/>
                </a:cxn>
                <a:cxn ang="0">
                  <a:pos x="0" y="642"/>
                </a:cxn>
                <a:cxn ang="0">
                  <a:pos x="11" y="642"/>
                </a:cxn>
                <a:cxn ang="0">
                  <a:pos x="69" y="570"/>
                </a:cxn>
                <a:cxn ang="0">
                  <a:pos x="69" y="373"/>
                </a:cxn>
                <a:cxn ang="0">
                  <a:pos x="34" y="329"/>
                </a:cxn>
                <a:cxn ang="0">
                  <a:pos x="0" y="316"/>
                </a:cxn>
                <a:cxn ang="0">
                  <a:pos x="0" y="292"/>
                </a:cxn>
                <a:cxn ang="0">
                  <a:pos x="175" y="233"/>
                </a:cxn>
                <a:cxn ang="0">
                  <a:pos x="194" y="233"/>
                </a:cxn>
                <a:cxn ang="0">
                  <a:pos x="194" y="578"/>
                </a:cxn>
                <a:cxn ang="0">
                  <a:pos x="257" y="642"/>
                </a:cxn>
                <a:cxn ang="0">
                  <a:pos x="257" y="675"/>
                </a:cxn>
                <a:cxn ang="0">
                  <a:pos x="208" y="70"/>
                </a:cxn>
                <a:cxn ang="0">
                  <a:pos x="127" y="140"/>
                </a:cxn>
                <a:cxn ang="0">
                  <a:pos x="45" y="70"/>
                </a:cxn>
                <a:cxn ang="0">
                  <a:pos x="127" y="0"/>
                </a:cxn>
                <a:cxn ang="0">
                  <a:pos x="208" y="70"/>
                </a:cxn>
              </a:cxnLst>
              <a:rect l="0" t="0" r="r" b="b"/>
              <a:pathLst>
                <a:path w="257" h="675">
                  <a:moveTo>
                    <a:pt x="257" y="675"/>
                  </a:moveTo>
                  <a:cubicBezTo>
                    <a:pt x="0" y="675"/>
                    <a:pt x="0" y="675"/>
                    <a:pt x="0" y="675"/>
                  </a:cubicBezTo>
                  <a:cubicBezTo>
                    <a:pt x="0" y="642"/>
                    <a:pt x="0" y="642"/>
                    <a:pt x="0" y="642"/>
                  </a:cubicBezTo>
                  <a:cubicBezTo>
                    <a:pt x="11" y="642"/>
                    <a:pt x="11" y="642"/>
                    <a:pt x="11" y="642"/>
                  </a:cubicBezTo>
                  <a:cubicBezTo>
                    <a:pt x="53" y="642"/>
                    <a:pt x="69" y="624"/>
                    <a:pt x="69" y="570"/>
                  </a:cubicBezTo>
                  <a:cubicBezTo>
                    <a:pt x="69" y="373"/>
                    <a:pt x="69" y="373"/>
                    <a:pt x="69" y="373"/>
                  </a:cubicBezTo>
                  <a:cubicBezTo>
                    <a:pt x="69" y="346"/>
                    <a:pt x="63" y="339"/>
                    <a:pt x="34" y="329"/>
                  </a:cubicBezTo>
                  <a:cubicBezTo>
                    <a:pt x="0" y="316"/>
                    <a:pt x="0" y="316"/>
                    <a:pt x="0" y="316"/>
                  </a:cubicBezTo>
                  <a:cubicBezTo>
                    <a:pt x="0" y="292"/>
                    <a:pt x="0" y="292"/>
                    <a:pt x="0" y="292"/>
                  </a:cubicBezTo>
                  <a:cubicBezTo>
                    <a:pt x="175" y="233"/>
                    <a:pt x="175" y="233"/>
                    <a:pt x="175" y="233"/>
                  </a:cubicBezTo>
                  <a:cubicBezTo>
                    <a:pt x="194" y="233"/>
                    <a:pt x="194" y="233"/>
                    <a:pt x="194" y="233"/>
                  </a:cubicBezTo>
                  <a:cubicBezTo>
                    <a:pt x="194" y="578"/>
                    <a:pt x="194" y="578"/>
                    <a:pt x="194" y="578"/>
                  </a:cubicBezTo>
                  <a:cubicBezTo>
                    <a:pt x="194" y="620"/>
                    <a:pt x="211" y="642"/>
                    <a:pt x="257" y="642"/>
                  </a:cubicBezTo>
                  <a:lnTo>
                    <a:pt x="257" y="675"/>
                  </a:lnTo>
                  <a:close/>
                  <a:moveTo>
                    <a:pt x="208" y="70"/>
                  </a:moveTo>
                  <a:cubicBezTo>
                    <a:pt x="208" y="111"/>
                    <a:pt x="169" y="140"/>
                    <a:pt x="127" y="140"/>
                  </a:cubicBezTo>
                  <a:cubicBezTo>
                    <a:pt x="80" y="140"/>
                    <a:pt x="45" y="110"/>
                    <a:pt x="45" y="70"/>
                  </a:cubicBezTo>
                  <a:cubicBezTo>
                    <a:pt x="45" y="33"/>
                    <a:pt x="84" y="0"/>
                    <a:pt x="127" y="0"/>
                  </a:cubicBezTo>
                  <a:cubicBezTo>
                    <a:pt x="174" y="0"/>
                    <a:pt x="208" y="31"/>
                    <a:pt x="208" y="70"/>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1" name="Freeform 18"/>
            <p:cNvSpPr>
              <a:spLocks/>
            </p:cNvSpPr>
            <p:nvPr userDrawn="1"/>
          </p:nvSpPr>
          <p:spPr bwMode="white">
            <a:xfrm>
              <a:off x="2146300" y="739775"/>
              <a:ext cx="71438" cy="125413"/>
            </a:xfrm>
            <a:custGeom>
              <a:avLst/>
              <a:gdLst/>
              <a:ahLst/>
              <a:cxnLst>
                <a:cxn ang="0">
                  <a:pos x="180" y="434"/>
                </a:cxn>
                <a:cxn ang="0">
                  <a:pos x="227" y="488"/>
                </a:cxn>
                <a:cxn ang="0">
                  <a:pos x="306" y="437"/>
                </a:cxn>
                <a:cxn ang="0">
                  <a:pos x="320" y="466"/>
                </a:cxn>
                <a:cxn ang="0">
                  <a:pos x="171" y="559"/>
                </a:cxn>
                <a:cxn ang="0">
                  <a:pos x="55" y="432"/>
                </a:cxn>
                <a:cxn ang="0">
                  <a:pos x="55" y="185"/>
                </a:cxn>
                <a:cxn ang="0">
                  <a:pos x="0" y="185"/>
                </a:cxn>
                <a:cxn ang="0">
                  <a:pos x="0" y="158"/>
                </a:cxn>
                <a:cxn ang="0">
                  <a:pos x="150" y="0"/>
                </a:cxn>
                <a:cxn ang="0">
                  <a:pos x="180" y="0"/>
                </a:cxn>
                <a:cxn ang="0">
                  <a:pos x="180" y="129"/>
                </a:cxn>
                <a:cxn ang="0">
                  <a:pos x="315" y="129"/>
                </a:cxn>
                <a:cxn ang="0">
                  <a:pos x="299" y="185"/>
                </a:cxn>
                <a:cxn ang="0">
                  <a:pos x="180" y="185"/>
                </a:cxn>
                <a:cxn ang="0">
                  <a:pos x="180" y="434"/>
                </a:cxn>
              </a:cxnLst>
              <a:rect l="0" t="0" r="r" b="b"/>
              <a:pathLst>
                <a:path w="320" h="559">
                  <a:moveTo>
                    <a:pt x="180" y="434"/>
                  </a:moveTo>
                  <a:cubicBezTo>
                    <a:pt x="180" y="472"/>
                    <a:pt x="198" y="488"/>
                    <a:pt x="227" y="488"/>
                  </a:cubicBezTo>
                  <a:cubicBezTo>
                    <a:pt x="252" y="488"/>
                    <a:pt x="275" y="473"/>
                    <a:pt x="306" y="437"/>
                  </a:cubicBezTo>
                  <a:cubicBezTo>
                    <a:pt x="320" y="466"/>
                    <a:pt x="320" y="466"/>
                    <a:pt x="320" y="466"/>
                  </a:cubicBezTo>
                  <a:cubicBezTo>
                    <a:pt x="289" y="521"/>
                    <a:pt x="227" y="559"/>
                    <a:pt x="171" y="559"/>
                  </a:cubicBezTo>
                  <a:cubicBezTo>
                    <a:pt x="101" y="559"/>
                    <a:pt x="55" y="520"/>
                    <a:pt x="55" y="432"/>
                  </a:cubicBezTo>
                  <a:cubicBezTo>
                    <a:pt x="55" y="185"/>
                    <a:pt x="55" y="185"/>
                    <a:pt x="55" y="185"/>
                  </a:cubicBezTo>
                  <a:cubicBezTo>
                    <a:pt x="0" y="185"/>
                    <a:pt x="0" y="185"/>
                    <a:pt x="0" y="185"/>
                  </a:cubicBezTo>
                  <a:cubicBezTo>
                    <a:pt x="0" y="158"/>
                    <a:pt x="0" y="158"/>
                    <a:pt x="0" y="158"/>
                  </a:cubicBezTo>
                  <a:cubicBezTo>
                    <a:pt x="62" y="133"/>
                    <a:pt x="132" y="58"/>
                    <a:pt x="150" y="0"/>
                  </a:cubicBezTo>
                  <a:cubicBezTo>
                    <a:pt x="180" y="0"/>
                    <a:pt x="180" y="0"/>
                    <a:pt x="180" y="0"/>
                  </a:cubicBezTo>
                  <a:cubicBezTo>
                    <a:pt x="180" y="129"/>
                    <a:pt x="180" y="129"/>
                    <a:pt x="180" y="129"/>
                  </a:cubicBezTo>
                  <a:cubicBezTo>
                    <a:pt x="315" y="129"/>
                    <a:pt x="315" y="129"/>
                    <a:pt x="315" y="129"/>
                  </a:cubicBezTo>
                  <a:cubicBezTo>
                    <a:pt x="299" y="185"/>
                    <a:pt x="299" y="185"/>
                    <a:pt x="299" y="185"/>
                  </a:cubicBezTo>
                  <a:cubicBezTo>
                    <a:pt x="180" y="185"/>
                    <a:pt x="180" y="185"/>
                    <a:pt x="180" y="185"/>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2" name="Freeform 19"/>
            <p:cNvSpPr>
              <a:spLocks noEditPoints="1"/>
            </p:cNvSpPr>
            <p:nvPr userDrawn="1"/>
          </p:nvSpPr>
          <p:spPr bwMode="white">
            <a:xfrm>
              <a:off x="2228850" y="766763"/>
              <a:ext cx="93663" cy="98425"/>
            </a:xfrm>
            <a:custGeom>
              <a:avLst/>
              <a:gdLst/>
              <a:ahLst/>
              <a:cxnLst>
                <a:cxn ang="0">
                  <a:pos x="408" y="312"/>
                </a:cxn>
                <a:cxn ang="0">
                  <a:pos x="188" y="442"/>
                </a:cxn>
                <a:cxn ang="0">
                  <a:pos x="0" y="232"/>
                </a:cxn>
                <a:cxn ang="0">
                  <a:pos x="220" y="0"/>
                </a:cxn>
                <a:cxn ang="0">
                  <a:pos x="350" y="50"/>
                </a:cxn>
                <a:cxn ang="0">
                  <a:pos x="418" y="187"/>
                </a:cxn>
                <a:cxn ang="0">
                  <a:pos x="418" y="216"/>
                </a:cxn>
                <a:cxn ang="0">
                  <a:pos x="133" y="216"/>
                </a:cxn>
                <a:cxn ang="0">
                  <a:pos x="259" y="366"/>
                </a:cxn>
                <a:cxn ang="0">
                  <a:pos x="385" y="292"/>
                </a:cxn>
                <a:cxn ang="0">
                  <a:pos x="408" y="312"/>
                </a:cxn>
                <a:cxn ang="0">
                  <a:pos x="276" y="176"/>
                </a:cxn>
                <a:cxn ang="0">
                  <a:pos x="203" y="49"/>
                </a:cxn>
                <a:cxn ang="0">
                  <a:pos x="130" y="176"/>
                </a:cxn>
                <a:cxn ang="0">
                  <a:pos x="276" y="176"/>
                </a:cxn>
              </a:cxnLst>
              <a:rect l="0" t="0" r="r" b="b"/>
              <a:pathLst>
                <a:path w="418" h="442">
                  <a:moveTo>
                    <a:pt x="408" y="312"/>
                  </a:moveTo>
                  <a:cubicBezTo>
                    <a:pt x="351" y="393"/>
                    <a:pt x="267" y="442"/>
                    <a:pt x="188" y="442"/>
                  </a:cubicBezTo>
                  <a:cubicBezTo>
                    <a:pt x="76" y="442"/>
                    <a:pt x="0" y="356"/>
                    <a:pt x="0" y="232"/>
                  </a:cubicBezTo>
                  <a:cubicBezTo>
                    <a:pt x="0" y="96"/>
                    <a:pt x="92" y="0"/>
                    <a:pt x="220" y="0"/>
                  </a:cubicBezTo>
                  <a:cubicBezTo>
                    <a:pt x="275" y="0"/>
                    <a:pt x="318" y="18"/>
                    <a:pt x="350" y="50"/>
                  </a:cubicBezTo>
                  <a:cubicBezTo>
                    <a:pt x="410" y="110"/>
                    <a:pt x="382" y="168"/>
                    <a:pt x="418" y="187"/>
                  </a:cubicBezTo>
                  <a:cubicBezTo>
                    <a:pt x="418" y="216"/>
                    <a:pt x="418" y="216"/>
                    <a:pt x="418" y="216"/>
                  </a:cubicBezTo>
                  <a:cubicBezTo>
                    <a:pt x="133" y="216"/>
                    <a:pt x="133" y="216"/>
                    <a:pt x="133" y="216"/>
                  </a:cubicBezTo>
                  <a:cubicBezTo>
                    <a:pt x="141" y="302"/>
                    <a:pt x="199" y="366"/>
                    <a:pt x="259" y="366"/>
                  </a:cubicBezTo>
                  <a:cubicBezTo>
                    <a:pt x="297" y="366"/>
                    <a:pt x="334" y="345"/>
                    <a:pt x="385" y="292"/>
                  </a:cubicBezTo>
                  <a:lnTo>
                    <a:pt x="408" y="312"/>
                  </a:lnTo>
                  <a:close/>
                  <a:moveTo>
                    <a:pt x="276" y="176"/>
                  </a:moveTo>
                  <a:cubicBezTo>
                    <a:pt x="275" y="97"/>
                    <a:pt x="247" y="49"/>
                    <a:pt x="203" y="49"/>
                  </a:cubicBezTo>
                  <a:cubicBezTo>
                    <a:pt x="161" y="49"/>
                    <a:pt x="123" y="103"/>
                    <a:pt x="130" y="176"/>
                  </a:cubicBezTo>
                  <a:lnTo>
                    <a:pt x="276" y="17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3" name="Freeform 20"/>
            <p:cNvSpPr>
              <a:spLocks noEditPoints="1"/>
            </p:cNvSpPr>
            <p:nvPr userDrawn="1"/>
          </p:nvSpPr>
          <p:spPr bwMode="white">
            <a:xfrm>
              <a:off x="2332038" y="711200"/>
              <a:ext cx="57150" cy="150813"/>
            </a:xfrm>
            <a:custGeom>
              <a:avLst/>
              <a:gdLst/>
              <a:ahLst/>
              <a:cxnLst>
                <a:cxn ang="0">
                  <a:pos x="257" y="675"/>
                </a:cxn>
                <a:cxn ang="0">
                  <a:pos x="0" y="675"/>
                </a:cxn>
                <a:cxn ang="0">
                  <a:pos x="0" y="642"/>
                </a:cxn>
                <a:cxn ang="0">
                  <a:pos x="11" y="642"/>
                </a:cxn>
                <a:cxn ang="0">
                  <a:pos x="69" y="570"/>
                </a:cxn>
                <a:cxn ang="0">
                  <a:pos x="69" y="373"/>
                </a:cxn>
                <a:cxn ang="0">
                  <a:pos x="34" y="329"/>
                </a:cxn>
                <a:cxn ang="0">
                  <a:pos x="0" y="316"/>
                </a:cxn>
                <a:cxn ang="0">
                  <a:pos x="0" y="292"/>
                </a:cxn>
                <a:cxn ang="0">
                  <a:pos x="176" y="233"/>
                </a:cxn>
                <a:cxn ang="0">
                  <a:pos x="194" y="233"/>
                </a:cxn>
                <a:cxn ang="0">
                  <a:pos x="194" y="578"/>
                </a:cxn>
                <a:cxn ang="0">
                  <a:pos x="257" y="642"/>
                </a:cxn>
                <a:cxn ang="0">
                  <a:pos x="257" y="675"/>
                </a:cxn>
                <a:cxn ang="0">
                  <a:pos x="209" y="70"/>
                </a:cxn>
                <a:cxn ang="0">
                  <a:pos x="128" y="140"/>
                </a:cxn>
                <a:cxn ang="0">
                  <a:pos x="45" y="70"/>
                </a:cxn>
                <a:cxn ang="0">
                  <a:pos x="128" y="0"/>
                </a:cxn>
                <a:cxn ang="0">
                  <a:pos x="209" y="70"/>
                </a:cxn>
              </a:cxnLst>
              <a:rect l="0" t="0" r="r" b="b"/>
              <a:pathLst>
                <a:path w="257" h="675">
                  <a:moveTo>
                    <a:pt x="257" y="675"/>
                  </a:moveTo>
                  <a:cubicBezTo>
                    <a:pt x="0" y="675"/>
                    <a:pt x="0" y="675"/>
                    <a:pt x="0" y="675"/>
                  </a:cubicBezTo>
                  <a:cubicBezTo>
                    <a:pt x="0" y="642"/>
                    <a:pt x="0" y="642"/>
                    <a:pt x="0" y="642"/>
                  </a:cubicBezTo>
                  <a:cubicBezTo>
                    <a:pt x="11" y="642"/>
                    <a:pt x="11" y="642"/>
                    <a:pt x="11" y="642"/>
                  </a:cubicBezTo>
                  <a:cubicBezTo>
                    <a:pt x="54" y="642"/>
                    <a:pt x="69" y="624"/>
                    <a:pt x="69" y="570"/>
                  </a:cubicBezTo>
                  <a:cubicBezTo>
                    <a:pt x="69" y="373"/>
                    <a:pt x="69" y="373"/>
                    <a:pt x="69" y="373"/>
                  </a:cubicBezTo>
                  <a:cubicBezTo>
                    <a:pt x="69" y="346"/>
                    <a:pt x="63" y="339"/>
                    <a:pt x="34" y="329"/>
                  </a:cubicBezTo>
                  <a:cubicBezTo>
                    <a:pt x="0" y="316"/>
                    <a:pt x="0" y="316"/>
                    <a:pt x="0" y="316"/>
                  </a:cubicBezTo>
                  <a:cubicBezTo>
                    <a:pt x="0" y="292"/>
                    <a:pt x="0" y="292"/>
                    <a:pt x="0" y="292"/>
                  </a:cubicBezTo>
                  <a:cubicBezTo>
                    <a:pt x="176" y="233"/>
                    <a:pt x="176" y="233"/>
                    <a:pt x="176" y="233"/>
                  </a:cubicBezTo>
                  <a:cubicBezTo>
                    <a:pt x="194" y="233"/>
                    <a:pt x="194" y="233"/>
                    <a:pt x="194" y="233"/>
                  </a:cubicBezTo>
                  <a:cubicBezTo>
                    <a:pt x="194" y="578"/>
                    <a:pt x="194" y="578"/>
                    <a:pt x="194" y="578"/>
                  </a:cubicBezTo>
                  <a:cubicBezTo>
                    <a:pt x="194" y="620"/>
                    <a:pt x="212" y="642"/>
                    <a:pt x="257" y="642"/>
                  </a:cubicBezTo>
                  <a:lnTo>
                    <a:pt x="257" y="675"/>
                  </a:lnTo>
                  <a:close/>
                  <a:moveTo>
                    <a:pt x="209" y="70"/>
                  </a:moveTo>
                  <a:cubicBezTo>
                    <a:pt x="209" y="111"/>
                    <a:pt x="170" y="140"/>
                    <a:pt x="128" y="140"/>
                  </a:cubicBezTo>
                  <a:cubicBezTo>
                    <a:pt x="80" y="140"/>
                    <a:pt x="45" y="110"/>
                    <a:pt x="45" y="70"/>
                  </a:cubicBezTo>
                  <a:cubicBezTo>
                    <a:pt x="45" y="33"/>
                    <a:pt x="84" y="0"/>
                    <a:pt x="128" y="0"/>
                  </a:cubicBezTo>
                  <a:cubicBezTo>
                    <a:pt x="175" y="0"/>
                    <a:pt x="209" y="31"/>
                    <a:pt x="209" y="70"/>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4" name="Freeform 21"/>
            <p:cNvSpPr>
              <a:spLocks/>
            </p:cNvSpPr>
            <p:nvPr userDrawn="1"/>
          </p:nvSpPr>
          <p:spPr bwMode="white">
            <a:xfrm>
              <a:off x="2401888" y="739775"/>
              <a:ext cx="71438" cy="125413"/>
            </a:xfrm>
            <a:custGeom>
              <a:avLst/>
              <a:gdLst/>
              <a:ahLst/>
              <a:cxnLst>
                <a:cxn ang="0">
                  <a:pos x="180" y="434"/>
                </a:cxn>
                <a:cxn ang="0">
                  <a:pos x="227" y="488"/>
                </a:cxn>
                <a:cxn ang="0">
                  <a:pos x="305" y="437"/>
                </a:cxn>
                <a:cxn ang="0">
                  <a:pos x="319" y="466"/>
                </a:cxn>
                <a:cxn ang="0">
                  <a:pos x="170" y="559"/>
                </a:cxn>
                <a:cxn ang="0">
                  <a:pos x="54" y="432"/>
                </a:cxn>
                <a:cxn ang="0">
                  <a:pos x="54" y="185"/>
                </a:cxn>
                <a:cxn ang="0">
                  <a:pos x="0" y="185"/>
                </a:cxn>
                <a:cxn ang="0">
                  <a:pos x="0" y="158"/>
                </a:cxn>
                <a:cxn ang="0">
                  <a:pos x="150" y="0"/>
                </a:cxn>
                <a:cxn ang="0">
                  <a:pos x="180" y="0"/>
                </a:cxn>
                <a:cxn ang="0">
                  <a:pos x="180" y="129"/>
                </a:cxn>
                <a:cxn ang="0">
                  <a:pos x="314" y="129"/>
                </a:cxn>
                <a:cxn ang="0">
                  <a:pos x="298" y="185"/>
                </a:cxn>
                <a:cxn ang="0">
                  <a:pos x="180" y="185"/>
                </a:cxn>
                <a:cxn ang="0">
                  <a:pos x="180" y="434"/>
                </a:cxn>
              </a:cxnLst>
              <a:rect l="0" t="0" r="r" b="b"/>
              <a:pathLst>
                <a:path w="319" h="559">
                  <a:moveTo>
                    <a:pt x="180" y="434"/>
                  </a:moveTo>
                  <a:cubicBezTo>
                    <a:pt x="180" y="472"/>
                    <a:pt x="197" y="488"/>
                    <a:pt x="227" y="488"/>
                  </a:cubicBezTo>
                  <a:cubicBezTo>
                    <a:pt x="251" y="488"/>
                    <a:pt x="275" y="473"/>
                    <a:pt x="305" y="437"/>
                  </a:cubicBezTo>
                  <a:cubicBezTo>
                    <a:pt x="319" y="466"/>
                    <a:pt x="319" y="466"/>
                    <a:pt x="319" y="466"/>
                  </a:cubicBezTo>
                  <a:cubicBezTo>
                    <a:pt x="288" y="521"/>
                    <a:pt x="227" y="559"/>
                    <a:pt x="170" y="559"/>
                  </a:cubicBezTo>
                  <a:cubicBezTo>
                    <a:pt x="100" y="559"/>
                    <a:pt x="54" y="520"/>
                    <a:pt x="54" y="432"/>
                  </a:cubicBezTo>
                  <a:cubicBezTo>
                    <a:pt x="54" y="185"/>
                    <a:pt x="54" y="185"/>
                    <a:pt x="54" y="185"/>
                  </a:cubicBezTo>
                  <a:cubicBezTo>
                    <a:pt x="0" y="185"/>
                    <a:pt x="0" y="185"/>
                    <a:pt x="0" y="185"/>
                  </a:cubicBezTo>
                  <a:cubicBezTo>
                    <a:pt x="0" y="158"/>
                    <a:pt x="0" y="158"/>
                    <a:pt x="0" y="158"/>
                  </a:cubicBezTo>
                  <a:cubicBezTo>
                    <a:pt x="61" y="133"/>
                    <a:pt x="131" y="58"/>
                    <a:pt x="150" y="0"/>
                  </a:cubicBezTo>
                  <a:cubicBezTo>
                    <a:pt x="180" y="0"/>
                    <a:pt x="180" y="0"/>
                    <a:pt x="180" y="0"/>
                  </a:cubicBezTo>
                  <a:cubicBezTo>
                    <a:pt x="180" y="129"/>
                    <a:pt x="180" y="129"/>
                    <a:pt x="180" y="129"/>
                  </a:cubicBezTo>
                  <a:cubicBezTo>
                    <a:pt x="314" y="129"/>
                    <a:pt x="314" y="129"/>
                    <a:pt x="314" y="129"/>
                  </a:cubicBezTo>
                  <a:cubicBezTo>
                    <a:pt x="298" y="185"/>
                    <a:pt x="298" y="185"/>
                    <a:pt x="298" y="185"/>
                  </a:cubicBezTo>
                  <a:cubicBezTo>
                    <a:pt x="180" y="185"/>
                    <a:pt x="180" y="185"/>
                    <a:pt x="180" y="185"/>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5" name="Freeform 22"/>
            <p:cNvSpPr>
              <a:spLocks/>
            </p:cNvSpPr>
            <p:nvPr userDrawn="1"/>
          </p:nvSpPr>
          <p:spPr bwMode="white">
            <a:xfrm>
              <a:off x="2530475" y="719138"/>
              <a:ext cx="174625" cy="146050"/>
            </a:xfrm>
            <a:custGeom>
              <a:avLst/>
              <a:gdLst/>
              <a:ahLst/>
              <a:cxnLst>
                <a:cxn ang="0">
                  <a:pos x="516" y="0"/>
                </a:cxn>
                <a:cxn ang="0">
                  <a:pos x="782" y="0"/>
                </a:cxn>
                <a:cxn ang="0">
                  <a:pos x="782" y="40"/>
                </a:cxn>
                <a:cxn ang="0">
                  <a:pos x="775" y="40"/>
                </a:cxn>
                <a:cxn ang="0">
                  <a:pos x="681" y="125"/>
                </a:cxn>
                <a:cxn ang="0">
                  <a:pos x="681" y="381"/>
                </a:cxn>
                <a:cxn ang="0">
                  <a:pos x="392" y="654"/>
                </a:cxn>
                <a:cxn ang="0">
                  <a:pos x="90" y="416"/>
                </a:cxn>
                <a:cxn ang="0">
                  <a:pos x="90" y="110"/>
                </a:cxn>
                <a:cxn ang="0">
                  <a:pos x="18" y="40"/>
                </a:cxn>
                <a:cxn ang="0">
                  <a:pos x="0" y="40"/>
                </a:cxn>
                <a:cxn ang="0">
                  <a:pos x="0" y="0"/>
                </a:cxn>
                <a:cxn ang="0">
                  <a:pos x="322" y="0"/>
                </a:cxn>
                <a:cxn ang="0">
                  <a:pos x="322" y="40"/>
                </a:cxn>
                <a:cxn ang="0">
                  <a:pos x="305" y="40"/>
                </a:cxn>
                <a:cxn ang="0">
                  <a:pos x="232" y="110"/>
                </a:cxn>
                <a:cxn ang="0">
                  <a:pos x="232" y="416"/>
                </a:cxn>
                <a:cxn ang="0">
                  <a:pos x="417" y="585"/>
                </a:cxn>
                <a:cxn ang="0">
                  <a:pos x="619" y="396"/>
                </a:cxn>
                <a:cxn ang="0">
                  <a:pos x="619" y="146"/>
                </a:cxn>
                <a:cxn ang="0">
                  <a:pos x="535" y="40"/>
                </a:cxn>
                <a:cxn ang="0">
                  <a:pos x="516" y="40"/>
                </a:cxn>
                <a:cxn ang="0">
                  <a:pos x="516" y="0"/>
                </a:cxn>
              </a:cxnLst>
              <a:rect l="0" t="0" r="r" b="b"/>
              <a:pathLst>
                <a:path w="782" h="654">
                  <a:moveTo>
                    <a:pt x="516" y="0"/>
                  </a:moveTo>
                  <a:cubicBezTo>
                    <a:pt x="782" y="0"/>
                    <a:pt x="782" y="0"/>
                    <a:pt x="782" y="0"/>
                  </a:cubicBezTo>
                  <a:cubicBezTo>
                    <a:pt x="782" y="40"/>
                    <a:pt x="782" y="40"/>
                    <a:pt x="782" y="40"/>
                  </a:cubicBezTo>
                  <a:cubicBezTo>
                    <a:pt x="775" y="40"/>
                    <a:pt x="775" y="40"/>
                    <a:pt x="775" y="40"/>
                  </a:cubicBezTo>
                  <a:cubicBezTo>
                    <a:pt x="693" y="40"/>
                    <a:pt x="681" y="76"/>
                    <a:pt x="681" y="125"/>
                  </a:cubicBezTo>
                  <a:cubicBezTo>
                    <a:pt x="681" y="381"/>
                    <a:pt x="681" y="381"/>
                    <a:pt x="681" y="381"/>
                  </a:cubicBezTo>
                  <a:cubicBezTo>
                    <a:pt x="681" y="611"/>
                    <a:pt x="514" y="654"/>
                    <a:pt x="392" y="654"/>
                  </a:cubicBezTo>
                  <a:cubicBezTo>
                    <a:pt x="207" y="654"/>
                    <a:pt x="90" y="574"/>
                    <a:pt x="90" y="416"/>
                  </a:cubicBezTo>
                  <a:cubicBezTo>
                    <a:pt x="90" y="110"/>
                    <a:pt x="90" y="110"/>
                    <a:pt x="90" y="110"/>
                  </a:cubicBezTo>
                  <a:cubicBezTo>
                    <a:pt x="90" y="59"/>
                    <a:pt x="75" y="40"/>
                    <a:pt x="18" y="40"/>
                  </a:cubicBezTo>
                  <a:cubicBezTo>
                    <a:pt x="0" y="40"/>
                    <a:pt x="0" y="40"/>
                    <a:pt x="0" y="40"/>
                  </a:cubicBezTo>
                  <a:cubicBezTo>
                    <a:pt x="0" y="0"/>
                    <a:pt x="0" y="0"/>
                    <a:pt x="0" y="0"/>
                  </a:cubicBezTo>
                  <a:cubicBezTo>
                    <a:pt x="322" y="0"/>
                    <a:pt x="322" y="0"/>
                    <a:pt x="322" y="0"/>
                  </a:cubicBezTo>
                  <a:cubicBezTo>
                    <a:pt x="322" y="40"/>
                    <a:pt x="322" y="40"/>
                    <a:pt x="322" y="40"/>
                  </a:cubicBezTo>
                  <a:cubicBezTo>
                    <a:pt x="305" y="40"/>
                    <a:pt x="305" y="40"/>
                    <a:pt x="305" y="40"/>
                  </a:cubicBezTo>
                  <a:cubicBezTo>
                    <a:pt x="261" y="40"/>
                    <a:pt x="232" y="60"/>
                    <a:pt x="232" y="110"/>
                  </a:cubicBezTo>
                  <a:cubicBezTo>
                    <a:pt x="232" y="416"/>
                    <a:pt x="232" y="416"/>
                    <a:pt x="232" y="416"/>
                  </a:cubicBezTo>
                  <a:cubicBezTo>
                    <a:pt x="232" y="542"/>
                    <a:pt x="324" y="585"/>
                    <a:pt x="417" y="585"/>
                  </a:cubicBezTo>
                  <a:cubicBezTo>
                    <a:pt x="552" y="585"/>
                    <a:pt x="619" y="509"/>
                    <a:pt x="619" y="396"/>
                  </a:cubicBezTo>
                  <a:cubicBezTo>
                    <a:pt x="619" y="146"/>
                    <a:pt x="619" y="146"/>
                    <a:pt x="619" y="146"/>
                  </a:cubicBezTo>
                  <a:cubicBezTo>
                    <a:pt x="619" y="73"/>
                    <a:pt x="598" y="40"/>
                    <a:pt x="535" y="40"/>
                  </a:cubicBezTo>
                  <a:cubicBezTo>
                    <a:pt x="516" y="40"/>
                    <a:pt x="516" y="40"/>
                    <a:pt x="516" y="40"/>
                  </a:cubicBezTo>
                  <a:lnTo>
                    <a:pt x="516"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6" name="Freeform 23"/>
            <p:cNvSpPr>
              <a:spLocks/>
            </p:cNvSpPr>
            <p:nvPr userDrawn="1"/>
          </p:nvSpPr>
          <p:spPr bwMode="white">
            <a:xfrm>
              <a:off x="2701925" y="739775"/>
              <a:ext cx="71438" cy="125413"/>
            </a:xfrm>
            <a:custGeom>
              <a:avLst/>
              <a:gdLst/>
              <a:ahLst/>
              <a:cxnLst>
                <a:cxn ang="0">
                  <a:pos x="180" y="434"/>
                </a:cxn>
                <a:cxn ang="0">
                  <a:pos x="227" y="489"/>
                </a:cxn>
                <a:cxn ang="0">
                  <a:pos x="305" y="437"/>
                </a:cxn>
                <a:cxn ang="0">
                  <a:pos x="320" y="466"/>
                </a:cxn>
                <a:cxn ang="0">
                  <a:pos x="170" y="560"/>
                </a:cxn>
                <a:cxn ang="0">
                  <a:pos x="54" y="432"/>
                </a:cxn>
                <a:cxn ang="0">
                  <a:pos x="54" y="186"/>
                </a:cxn>
                <a:cxn ang="0">
                  <a:pos x="0" y="186"/>
                </a:cxn>
                <a:cxn ang="0">
                  <a:pos x="0" y="159"/>
                </a:cxn>
                <a:cxn ang="0">
                  <a:pos x="150" y="0"/>
                </a:cxn>
                <a:cxn ang="0">
                  <a:pos x="180" y="0"/>
                </a:cxn>
                <a:cxn ang="0">
                  <a:pos x="180" y="129"/>
                </a:cxn>
                <a:cxn ang="0">
                  <a:pos x="314" y="129"/>
                </a:cxn>
                <a:cxn ang="0">
                  <a:pos x="299" y="186"/>
                </a:cxn>
                <a:cxn ang="0">
                  <a:pos x="180" y="186"/>
                </a:cxn>
                <a:cxn ang="0">
                  <a:pos x="180" y="434"/>
                </a:cxn>
              </a:cxnLst>
              <a:rect l="0" t="0" r="r" b="b"/>
              <a:pathLst>
                <a:path w="320" h="560">
                  <a:moveTo>
                    <a:pt x="180" y="434"/>
                  </a:moveTo>
                  <a:cubicBezTo>
                    <a:pt x="180" y="472"/>
                    <a:pt x="197" y="489"/>
                    <a:pt x="227" y="489"/>
                  </a:cubicBezTo>
                  <a:cubicBezTo>
                    <a:pt x="251" y="489"/>
                    <a:pt x="275" y="473"/>
                    <a:pt x="305" y="437"/>
                  </a:cubicBezTo>
                  <a:cubicBezTo>
                    <a:pt x="320" y="466"/>
                    <a:pt x="320" y="466"/>
                    <a:pt x="320" y="466"/>
                  </a:cubicBezTo>
                  <a:cubicBezTo>
                    <a:pt x="289" y="522"/>
                    <a:pt x="227" y="560"/>
                    <a:pt x="170" y="560"/>
                  </a:cubicBezTo>
                  <a:cubicBezTo>
                    <a:pt x="101" y="560"/>
                    <a:pt x="54" y="520"/>
                    <a:pt x="54" y="432"/>
                  </a:cubicBezTo>
                  <a:cubicBezTo>
                    <a:pt x="54" y="186"/>
                    <a:pt x="54" y="186"/>
                    <a:pt x="54" y="186"/>
                  </a:cubicBezTo>
                  <a:cubicBezTo>
                    <a:pt x="0" y="186"/>
                    <a:pt x="0" y="186"/>
                    <a:pt x="0" y="186"/>
                  </a:cubicBezTo>
                  <a:cubicBezTo>
                    <a:pt x="0" y="159"/>
                    <a:pt x="0" y="159"/>
                    <a:pt x="0" y="159"/>
                  </a:cubicBezTo>
                  <a:cubicBezTo>
                    <a:pt x="61" y="133"/>
                    <a:pt x="131" y="58"/>
                    <a:pt x="150" y="0"/>
                  </a:cubicBezTo>
                  <a:cubicBezTo>
                    <a:pt x="180" y="0"/>
                    <a:pt x="180" y="0"/>
                    <a:pt x="180" y="0"/>
                  </a:cubicBezTo>
                  <a:cubicBezTo>
                    <a:pt x="180" y="129"/>
                    <a:pt x="180" y="129"/>
                    <a:pt x="180" y="129"/>
                  </a:cubicBezTo>
                  <a:cubicBezTo>
                    <a:pt x="314" y="129"/>
                    <a:pt x="314" y="129"/>
                    <a:pt x="314" y="129"/>
                  </a:cubicBezTo>
                  <a:cubicBezTo>
                    <a:pt x="299" y="186"/>
                    <a:pt x="299" y="186"/>
                    <a:pt x="299" y="186"/>
                  </a:cubicBezTo>
                  <a:cubicBezTo>
                    <a:pt x="180" y="186"/>
                    <a:pt x="180" y="186"/>
                    <a:pt x="180" y="186"/>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7" name="Freeform 24"/>
            <p:cNvSpPr>
              <a:spLocks/>
            </p:cNvSpPr>
            <p:nvPr userDrawn="1"/>
          </p:nvSpPr>
          <p:spPr bwMode="white">
            <a:xfrm>
              <a:off x="2784475" y="763588"/>
              <a:ext cx="84138" cy="98425"/>
            </a:xfrm>
            <a:custGeom>
              <a:avLst/>
              <a:gdLst/>
              <a:ahLst/>
              <a:cxnLst>
                <a:cxn ang="0">
                  <a:pos x="286" y="442"/>
                </a:cxn>
                <a:cxn ang="0">
                  <a:pos x="0" y="442"/>
                </a:cxn>
                <a:cxn ang="0">
                  <a:pos x="0" y="410"/>
                </a:cxn>
                <a:cxn ang="0">
                  <a:pos x="7" y="410"/>
                </a:cxn>
                <a:cxn ang="0">
                  <a:pos x="64" y="338"/>
                </a:cxn>
                <a:cxn ang="0">
                  <a:pos x="64" y="170"/>
                </a:cxn>
                <a:cxn ang="0">
                  <a:pos x="28" y="101"/>
                </a:cxn>
                <a:cxn ang="0">
                  <a:pos x="0" y="90"/>
                </a:cxn>
                <a:cxn ang="0">
                  <a:pos x="0" y="64"/>
                </a:cxn>
                <a:cxn ang="0">
                  <a:pos x="168" y="0"/>
                </a:cxn>
                <a:cxn ang="0">
                  <a:pos x="190" y="0"/>
                </a:cxn>
                <a:cxn ang="0">
                  <a:pos x="190" y="115"/>
                </a:cxn>
                <a:cxn ang="0">
                  <a:pos x="192" y="115"/>
                </a:cxn>
                <a:cxn ang="0">
                  <a:pos x="281" y="12"/>
                </a:cxn>
                <a:cxn ang="0">
                  <a:pos x="302" y="15"/>
                </a:cxn>
                <a:cxn ang="0">
                  <a:pos x="383" y="45"/>
                </a:cxn>
                <a:cxn ang="0">
                  <a:pos x="334" y="153"/>
                </a:cxn>
                <a:cxn ang="0">
                  <a:pos x="250" y="128"/>
                </a:cxn>
                <a:cxn ang="0">
                  <a:pos x="190" y="174"/>
                </a:cxn>
                <a:cxn ang="0">
                  <a:pos x="190" y="341"/>
                </a:cxn>
                <a:cxn ang="0">
                  <a:pos x="259" y="410"/>
                </a:cxn>
                <a:cxn ang="0">
                  <a:pos x="286" y="410"/>
                </a:cxn>
                <a:cxn ang="0">
                  <a:pos x="286" y="442"/>
                </a:cxn>
              </a:cxnLst>
              <a:rect l="0" t="0" r="r" b="b"/>
              <a:pathLst>
                <a:path w="383" h="442">
                  <a:moveTo>
                    <a:pt x="286" y="442"/>
                  </a:moveTo>
                  <a:cubicBezTo>
                    <a:pt x="0" y="442"/>
                    <a:pt x="0" y="442"/>
                    <a:pt x="0" y="442"/>
                  </a:cubicBezTo>
                  <a:cubicBezTo>
                    <a:pt x="0" y="410"/>
                    <a:pt x="0" y="410"/>
                    <a:pt x="0" y="410"/>
                  </a:cubicBezTo>
                  <a:cubicBezTo>
                    <a:pt x="7" y="410"/>
                    <a:pt x="7" y="410"/>
                    <a:pt x="7" y="410"/>
                  </a:cubicBezTo>
                  <a:cubicBezTo>
                    <a:pt x="49" y="410"/>
                    <a:pt x="64" y="391"/>
                    <a:pt x="64" y="338"/>
                  </a:cubicBezTo>
                  <a:cubicBezTo>
                    <a:pt x="64" y="170"/>
                    <a:pt x="64" y="170"/>
                    <a:pt x="64" y="170"/>
                  </a:cubicBezTo>
                  <a:cubicBezTo>
                    <a:pt x="64" y="124"/>
                    <a:pt x="58" y="113"/>
                    <a:pt x="28" y="101"/>
                  </a:cubicBezTo>
                  <a:cubicBezTo>
                    <a:pt x="0" y="90"/>
                    <a:pt x="0" y="90"/>
                    <a:pt x="0" y="90"/>
                  </a:cubicBezTo>
                  <a:cubicBezTo>
                    <a:pt x="0" y="64"/>
                    <a:pt x="0" y="64"/>
                    <a:pt x="0" y="64"/>
                  </a:cubicBezTo>
                  <a:cubicBezTo>
                    <a:pt x="168" y="0"/>
                    <a:pt x="168" y="0"/>
                    <a:pt x="168" y="0"/>
                  </a:cubicBezTo>
                  <a:cubicBezTo>
                    <a:pt x="190" y="0"/>
                    <a:pt x="190" y="0"/>
                    <a:pt x="190" y="0"/>
                  </a:cubicBezTo>
                  <a:cubicBezTo>
                    <a:pt x="190" y="115"/>
                    <a:pt x="190" y="115"/>
                    <a:pt x="190" y="115"/>
                  </a:cubicBezTo>
                  <a:cubicBezTo>
                    <a:pt x="192" y="115"/>
                    <a:pt x="192" y="115"/>
                    <a:pt x="192" y="115"/>
                  </a:cubicBezTo>
                  <a:cubicBezTo>
                    <a:pt x="230" y="41"/>
                    <a:pt x="246" y="12"/>
                    <a:pt x="281" y="12"/>
                  </a:cubicBezTo>
                  <a:cubicBezTo>
                    <a:pt x="288" y="12"/>
                    <a:pt x="297" y="13"/>
                    <a:pt x="302" y="15"/>
                  </a:cubicBezTo>
                  <a:cubicBezTo>
                    <a:pt x="383" y="45"/>
                    <a:pt x="383" y="45"/>
                    <a:pt x="383" y="45"/>
                  </a:cubicBezTo>
                  <a:cubicBezTo>
                    <a:pt x="371" y="88"/>
                    <a:pt x="354" y="125"/>
                    <a:pt x="334" y="153"/>
                  </a:cubicBezTo>
                  <a:cubicBezTo>
                    <a:pt x="302" y="141"/>
                    <a:pt x="264" y="128"/>
                    <a:pt x="250" y="128"/>
                  </a:cubicBezTo>
                  <a:cubicBezTo>
                    <a:pt x="230" y="128"/>
                    <a:pt x="213" y="142"/>
                    <a:pt x="190" y="174"/>
                  </a:cubicBezTo>
                  <a:cubicBezTo>
                    <a:pt x="190" y="341"/>
                    <a:pt x="190" y="341"/>
                    <a:pt x="190" y="341"/>
                  </a:cubicBezTo>
                  <a:cubicBezTo>
                    <a:pt x="190" y="390"/>
                    <a:pt x="205" y="410"/>
                    <a:pt x="259" y="410"/>
                  </a:cubicBezTo>
                  <a:cubicBezTo>
                    <a:pt x="286" y="410"/>
                    <a:pt x="286" y="410"/>
                    <a:pt x="286" y="410"/>
                  </a:cubicBezTo>
                  <a:lnTo>
                    <a:pt x="286" y="44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8" name="Freeform 25"/>
            <p:cNvSpPr>
              <a:spLocks noEditPoints="1"/>
            </p:cNvSpPr>
            <p:nvPr userDrawn="1"/>
          </p:nvSpPr>
          <p:spPr bwMode="white">
            <a:xfrm>
              <a:off x="2878138" y="765175"/>
              <a:ext cx="93663" cy="100013"/>
            </a:xfrm>
            <a:custGeom>
              <a:avLst/>
              <a:gdLst/>
              <a:ahLst/>
              <a:cxnLst>
                <a:cxn ang="0">
                  <a:pos x="408" y="311"/>
                </a:cxn>
                <a:cxn ang="0">
                  <a:pos x="188" y="442"/>
                </a:cxn>
                <a:cxn ang="0">
                  <a:pos x="0" y="231"/>
                </a:cxn>
                <a:cxn ang="0">
                  <a:pos x="220" y="0"/>
                </a:cxn>
                <a:cxn ang="0">
                  <a:pos x="350" y="49"/>
                </a:cxn>
                <a:cxn ang="0">
                  <a:pos x="418" y="186"/>
                </a:cxn>
                <a:cxn ang="0">
                  <a:pos x="418" y="216"/>
                </a:cxn>
                <a:cxn ang="0">
                  <a:pos x="133" y="216"/>
                </a:cxn>
                <a:cxn ang="0">
                  <a:pos x="259" y="366"/>
                </a:cxn>
                <a:cxn ang="0">
                  <a:pos x="385" y="292"/>
                </a:cxn>
                <a:cxn ang="0">
                  <a:pos x="408" y="311"/>
                </a:cxn>
                <a:cxn ang="0">
                  <a:pos x="276" y="175"/>
                </a:cxn>
                <a:cxn ang="0">
                  <a:pos x="203" y="48"/>
                </a:cxn>
                <a:cxn ang="0">
                  <a:pos x="130" y="175"/>
                </a:cxn>
                <a:cxn ang="0">
                  <a:pos x="276" y="175"/>
                </a:cxn>
              </a:cxnLst>
              <a:rect l="0" t="0" r="r" b="b"/>
              <a:pathLst>
                <a:path w="418" h="442">
                  <a:moveTo>
                    <a:pt x="408" y="311"/>
                  </a:moveTo>
                  <a:cubicBezTo>
                    <a:pt x="351" y="392"/>
                    <a:pt x="268" y="442"/>
                    <a:pt x="188" y="442"/>
                  </a:cubicBezTo>
                  <a:cubicBezTo>
                    <a:pt x="76" y="442"/>
                    <a:pt x="0" y="355"/>
                    <a:pt x="0" y="231"/>
                  </a:cubicBezTo>
                  <a:cubicBezTo>
                    <a:pt x="0" y="95"/>
                    <a:pt x="92" y="0"/>
                    <a:pt x="220" y="0"/>
                  </a:cubicBezTo>
                  <a:cubicBezTo>
                    <a:pt x="275" y="0"/>
                    <a:pt x="318" y="17"/>
                    <a:pt x="350" y="49"/>
                  </a:cubicBezTo>
                  <a:cubicBezTo>
                    <a:pt x="411" y="110"/>
                    <a:pt x="382" y="167"/>
                    <a:pt x="418" y="186"/>
                  </a:cubicBezTo>
                  <a:cubicBezTo>
                    <a:pt x="418" y="216"/>
                    <a:pt x="418" y="216"/>
                    <a:pt x="418" y="216"/>
                  </a:cubicBezTo>
                  <a:cubicBezTo>
                    <a:pt x="133" y="216"/>
                    <a:pt x="133" y="216"/>
                    <a:pt x="133" y="216"/>
                  </a:cubicBezTo>
                  <a:cubicBezTo>
                    <a:pt x="141" y="301"/>
                    <a:pt x="199" y="366"/>
                    <a:pt x="259" y="366"/>
                  </a:cubicBezTo>
                  <a:cubicBezTo>
                    <a:pt x="297" y="366"/>
                    <a:pt x="334" y="344"/>
                    <a:pt x="385" y="292"/>
                  </a:cubicBezTo>
                  <a:lnTo>
                    <a:pt x="408" y="311"/>
                  </a:lnTo>
                  <a:close/>
                  <a:moveTo>
                    <a:pt x="276" y="175"/>
                  </a:moveTo>
                  <a:cubicBezTo>
                    <a:pt x="275" y="96"/>
                    <a:pt x="247" y="48"/>
                    <a:pt x="203" y="48"/>
                  </a:cubicBezTo>
                  <a:cubicBezTo>
                    <a:pt x="161" y="48"/>
                    <a:pt x="123" y="102"/>
                    <a:pt x="130" y="175"/>
                  </a:cubicBezTo>
                  <a:lnTo>
                    <a:pt x="276" y="1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9" name="Freeform 26"/>
            <p:cNvSpPr>
              <a:spLocks/>
            </p:cNvSpPr>
            <p:nvPr userDrawn="1"/>
          </p:nvSpPr>
          <p:spPr bwMode="white">
            <a:xfrm>
              <a:off x="2984500" y="765175"/>
              <a:ext cx="95250" cy="100013"/>
            </a:xfrm>
            <a:custGeom>
              <a:avLst/>
              <a:gdLst/>
              <a:ahLst/>
              <a:cxnLst>
                <a:cxn ang="0">
                  <a:pos x="426" y="332"/>
                </a:cxn>
                <a:cxn ang="0">
                  <a:pos x="216" y="442"/>
                </a:cxn>
                <a:cxn ang="0">
                  <a:pos x="0" y="238"/>
                </a:cxn>
                <a:cxn ang="0">
                  <a:pos x="266" y="0"/>
                </a:cxn>
                <a:cxn ang="0">
                  <a:pos x="422" y="87"/>
                </a:cxn>
                <a:cxn ang="0">
                  <a:pos x="369" y="138"/>
                </a:cxn>
                <a:cxn ang="0">
                  <a:pos x="222" y="47"/>
                </a:cxn>
                <a:cxn ang="0">
                  <a:pos x="136" y="202"/>
                </a:cxn>
                <a:cxn ang="0">
                  <a:pos x="264" y="388"/>
                </a:cxn>
                <a:cxn ang="0">
                  <a:pos x="396" y="315"/>
                </a:cxn>
                <a:cxn ang="0">
                  <a:pos x="426" y="332"/>
                </a:cxn>
              </a:cxnLst>
              <a:rect l="0" t="0" r="r" b="b"/>
              <a:pathLst>
                <a:path w="426" h="442">
                  <a:moveTo>
                    <a:pt x="426" y="332"/>
                  </a:moveTo>
                  <a:cubicBezTo>
                    <a:pt x="379" y="404"/>
                    <a:pt x="307" y="442"/>
                    <a:pt x="216" y="442"/>
                  </a:cubicBezTo>
                  <a:cubicBezTo>
                    <a:pt x="91" y="442"/>
                    <a:pt x="0" y="356"/>
                    <a:pt x="0" y="238"/>
                  </a:cubicBezTo>
                  <a:cubicBezTo>
                    <a:pt x="0" y="103"/>
                    <a:pt x="116" y="0"/>
                    <a:pt x="266" y="0"/>
                  </a:cubicBezTo>
                  <a:cubicBezTo>
                    <a:pt x="355" y="0"/>
                    <a:pt x="422" y="37"/>
                    <a:pt x="422" y="87"/>
                  </a:cubicBezTo>
                  <a:cubicBezTo>
                    <a:pt x="422" y="118"/>
                    <a:pt x="401" y="138"/>
                    <a:pt x="369" y="138"/>
                  </a:cubicBezTo>
                  <a:cubicBezTo>
                    <a:pt x="297" y="138"/>
                    <a:pt x="282" y="47"/>
                    <a:pt x="222" y="47"/>
                  </a:cubicBezTo>
                  <a:cubicBezTo>
                    <a:pt x="171" y="47"/>
                    <a:pt x="136" y="110"/>
                    <a:pt x="136" y="202"/>
                  </a:cubicBezTo>
                  <a:cubicBezTo>
                    <a:pt x="136" y="313"/>
                    <a:pt x="188" y="388"/>
                    <a:pt x="264" y="388"/>
                  </a:cubicBezTo>
                  <a:cubicBezTo>
                    <a:pt x="311" y="388"/>
                    <a:pt x="354" y="365"/>
                    <a:pt x="396" y="315"/>
                  </a:cubicBezTo>
                  <a:lnTo>
                    <a:pt x="426" y="33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0" name="Freeform 27"/>
            <p:cNvSpPr>
              <a:spLocks/>
            </p:cNvSpPr>
            <p:nvPr userDrawn="1"/>
          </p:nvSpPr>
          <p:spPr bwMode="white">
            <a:xfrm>
              <a:off x="3086100" y="708025"/>
              <a:ext cx="122238" cy="153988"/>
            </a:xfrm>
            <a:custGeom>
              <a:avLst/>
              <a:gdLst/>
              <a:ahLst/>
              <a:cxnLst>
                <a:cxn ang="0">
                  <a:pos x="197" y="584"/>
                </a:cxn>
                <a:cxn ang="0">
                  <a:pos x="250" y="655"/>
                </a:cxn>
                <a:cxn ang="0">
                  <a:pos x="260" y="655"/>
                </a:cxn>
                <a:cxn ang="0">
                  <a:pos x="260" y="687"/>
                </a:cxn>
                <a:cxn ang="0">
                  <a:pos x="0" y="687"/>
                </a:cxn>
                <a:cxn ang="0">
                  <a:pos x="0" y="655"/>
                </a:cxn>
                <a:cxn ang="0">
                  <a:pos x="15" y="655"/>
                </a:cxn>
                <a:cxn ang="0">
                  <a:pos x="72" y="579"/>
                </a:cxn>
                <a:cxn ang="0">
                  <a:pos x="72" y="130"/>
                </a:cxn>
                <a:cxn ang="0">
                  <a:pos x="39" y="84"/>
                </a:cxn>
                <a:cxn ang="0">
                  <a:pos x="9" y="74"/>
                </a:cxn>
                <a:cxn ang="0">
                  <a:pos x="9" y="50"/>
                </a:cxn>
                <a:cxn ang="0">
                  <a:pos x="172" y="0"/>
                </a:cxn>
                <a:cxn ang="0">
                  <a:pos x="197" y="0"/>
                </a:cxn>
                <a:cxn ang="0">
                  <a:pos x="197" y="335"/>
                </a:cxn>
                <a:cxn ang="0">
                  <a:pos x="382" y="257"/>
                </a:cxn>
                <a:cxn ang="0">
                  <a:pos x="494" y="439"/>
                </a:cxn>
                <a:cxn ang="0">
                  <a:pos x="494" y="574"/>
                </a:cxn>
                <a:cxn ang="0">
                  <a:pos x="540" y="655"/>
                </a:cxn>
                <a:cxn ang="0">
                  <a:pos x="550" y="655"/>
                </a:cxn>
                <a:cxn ang="0">
                  <a:pos x="550" y="687"/>
                </a:cxn>
                <a:cxn ang="0">
                  <a:pos x="308" y="687"/>
                </a:cxn>
                <a:cxn ang="0">
                  <a:pos x="308" y="655"/>
                </a:cxn>
                <a:cxn ang="0">
                  <a:pos x="316" y="655"/>
                </a:cxn>
                <a:cxn ang="0">
                  <a:pos x="369" y="579"/>
                </a:cxn>
                <a:cxn ang="0">
                  <a:pos x="369" y="424"/>
                </a:cxn>
                <a:cxn ang="0">
                  <a:pos x="302" y="334"/>
                </a:cxn>
                <a:cxn ang="0">
                  <a:pos x="197" y="373"/>
                </a:cxn>
                <a:cxn ang="0">
                  <a:pos x="197" y="584"/>
                </a:cxn>
              </a:cxnLst>
              <a:rect l="0" t="0" r="r" b="b"/>
              <a:pathLst>
                <a:path w="550" h="687">
                  <a:moveTo>
                    <a:pt x="197" y="584"/>
                  </a:moveTo>
                  <a:cubicBezTo>
                    <a:pt x="197" y="648"/>
                    <a:pt x="214" y="655"/>
                    <a:pt x="250" y="655"/>
                  </a:cubicBezTo>
                  <a:cubicBezTo>
                    <a:pt x="260" y="655"/>
                    <a:pt x="260" y="655"/>
                    <a:pt x="260" y="655"/>
                  </a:cubicBezTo>
                  <a:cubicBezTo>
                    <a:pt x="260" y="687"/>
                    <a:pt x="260" y="687"/>
                    <a:pt x="260" y="687"/>
                  </a:cubicBezTo>
                  <a:cubicBezTo>
                    <a:pt x="0" y="687"/>
                    <a:pt x="0" y="687"/>
                    <a:pt x="0" y="687"/>
                  </a:cubicBezTo>
                  <a:cubicBezTo>
                    <a:pt x="0" y="655"/>
                    <a:pt x="0" y="655"/>
                    <a:pt x="0" y="655"/>
                  </a:cubicBezTo>
                  <a:cubicBezTo>
                    <a:pt x="15" y="655"/>
                    <a:pt x="15" y="655"/>
                    <a:pt x="15" y="655"/>
                  </a:cubicBezTo>
                  <a:cubicBezTo>
                    <a:pt x="67" y="655"/>
                    <a:pt x="72" y="634"/>
                    <a:pt x="72" y="579"/>
                  </a:cubicBezTo>
                  <a:cubicBezTo>
                    <a:pt x="72" y="130"/>
                    <a:pt x="72" y="130"/>
                    <a:pt x="72" y="130"/>
                  </a:cubicBezTo>
                  <a:cubicBezTo>
                    <a:pt x="72" y="100"/>
                    <a:pt x="66" y="93"/>
                    <a:pt x="39" y="84"/>
                  </a:cubicBezTo>
                  <a:cubicBezTo>
                    <a:pt x="9" y="74"/>
                    <a:pt x="9" y="74"/>
                    <a:pt x="9" y="74"/>
                  </a:cubicBezTo>
                  <a:cubicBezTo>
                    <a:pt x="9" y="50"/>
                    <a:pt x="9" y="50"/>
                    <a:pt x="9" y="50"/>
                  </a:cubicBezTo>
                  <a:cubicBezTo>
                    <a:pt x="172" y="0"/>
                    <a:pt x="172" y="0"/>
                    <a:pt x="172" y="0"/>
                  </a:cubicBezTo>
                  <a:cubicBezTo>
                    <a:pt x="197" y="0"/>
                    <a:pt x="197" y="0"/>
                    <a:pt x="197" y="0"/>
                  </a:cubicBezTo>
                  <a:cubicBezTo>
                    <a:pt x="197" y="335"/>
                    <a:pt x="197" y="335"/>
                    <a:pt x="197" y="335"/>
                  </a:cubicBezTo>
                  <a:cubicBezTo>
                    <a:pt x="255" y="295"/>
                    <a:pt x="328" y="257"/>
                    <a:pt x="382" y="257"/>
                  </a:cubicBezTo>
                  <a:cubicBezTo>
                    <a:pt x="457" y="257"/>
                    <a:pt x="494" y="317"/>
                    <a:pt x="494" y="439"/>
                  </a:cubicBezTo>
                  <a:cubicBezTo>
                    <a:pt x="494" y="574"/>
                    <a:pt x="494" y="574"/>
                    <a:pt x="494" y="574"/>
                  </a:cubicBezTo>
                  <a:cubicBezTo>
                    <a:pt x="494" y="635"/>
                    <a:pt x="501" y="655"/>
                    <a:pt x="540" y="655"/>
                  </a:cubicBezTo>
                  <a:cubicBezTo>
                    <a:pt x="550" y="655"/>
                    <a:pt x="550" y="655"/>
                    <a:pt x="550" y="655"/>
                  </a:cubicBezTo>
                  <a:cubicBezTo>
                    <a:pt x="550" y="687"/>
                    <a:pt x="550" y="687"/>
                    <a:pt x="550" y="687"/>
                  </a:cubicBezTo>
                  <a:cubicBezTo>
                    <a:pt x="308" y="687"/>
                    <a:pt x="308" y="687"/>
                    <a:pt x="308" y="687"/>
                  </a:cubicBezTo>
                  <a:cubicBezTo>
                    <a:pt x="308" y="655"/>
                    <a:pt x="308" y="655"/>
                    <a:pt x="308" y="655"/>
                  </a:cubicBezTo>
                  <a:cubicBezTo>
                    <a:pt x="316" y="655"/>
                    <a:pt x="316" y="655"/>
                    <a:pt x="316" y="655"/>
                  </a:cubicBezTo>
                  <a:cubicBezTo>
                    <a:pt x="359" y="655"/>
                    <a:pt x="369" y="638"/>
                    <a:pt x="369" y="579"/>
                  </a:cubicBezTo>
                  <a:cubicBezTo>
                    <a:pt x="369" y="424"/>
                    <a:pt x="369" y="424"/>
                    <a:pt x="369" y="424"/>
                  </a:cubicBezTo>
                  <a:cubicBezTo>
                    <a:pt x="369" y="369"/>
                    <a:pt x="343" y="334"/>
                    <a:pt x="302" y="334"/>
                  </a:cubicBezTo>
                  <a:cubicBezTo>
                    <a:pt x="274" y="334"/>
                    <a:pt x="233" y="349"/>
                    <a:pt x="197" y="373"/>
                  </a:cubicBezTo>
                  <a:lnTo>
                    <a:pt x="197" y="58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1" name="Freeform 28"/>
            <p:cNvSpPr>
              <a:spLocks/>
            </p:cNvSpPr>
            <p:nvPr userDrawn="1"/>
          </p:nvSpPr>
          <p:spPr bwMode="white">
            <a:xfrm>
              <a:off x="3219450" y="739775"/>
              <a:ext cx="71438" cy="125413"/>
            </a:xfrm>
            <a:custGeom>
              <a:avLst/>
              <a:gdLst/>
              <a:ahLst/>
              <a:cxnLst>
                <a:cxn ang="0">
                  <a:pos x="180" y="434"/>
                </a:cxn>
                <a:cxn ang="0">
                  <a:pos x="227" y="489"/>
                </a:cxn>
                <a:cxn ang="0">
                  <a:pos x="305" y="437"/>
                </a:cxn>
                <a:cxn ang="0">
                  <a:pos x="320" y="466"/>
                </a:cxn>
                <a:cxn ang="0">
                  <a:pos x="170" y="560"/>
                </a:cxn>
                <a:cxn ang="0">
                  <a:pos x="54" y="432"/>
                </a:cxn>
                <a:cxn ang="0">
                  <a:pos x="54" y="186"/>
                </a:cxn>
                <a:cxn ang="0">
                  <a:pos x="0" y="186"/>
                </a:cxn>
                <a:cxn ang="0">
                  <a:pos x="0" y="159"/>
                </a:cxn>
                <a:cxn ang="0">
                  <a:pos x="150" y="0"/>
                </a:cxn>
                <a:cxn ang="0">
                  <a:pos x="180" y="0"/>
                </a:cxn>
                <a:cxn ang="0">
                  <a:pos x="180" y="129"/>
                </a:cxn>
                <a:cxn ang="0">
                  <a:pos x="314" y="129"/>
                </a:cxn>
                <a:cxn ang="0">
                  <a:pos x="299" y="186"/>
                </a:cxn>
                <a:cxn ang="0">
                  <a:pos x="180" y="186"/>
                </a:cxn>
                <a:cxn ang="0">
                  <a:pos x="180" y="434"/>
                </a:cxn>
              </a:cxnLst>
              <a:rect l="0" t="0" r="r" b="b"/>
              <a:pathLst>
                <a:path w="320" h="560">
                  <a:moveTo>
                    <a:pt x="180" y="434"/>
                  </a:moveTo>
                  <a:cubicBezTo>
                    <a:pt x="180" y="472"/>
                    <a:pt x="197" y="489"/>
                    <a:pt x="227" y="489"/>
                  </a:cubicBezTo>
                  <a:cubicBezTo>
                    <a:pt x="252" y="489"/>
                    <a:pt x="275" y="473"/>
                    <a:pt x="305" y="437"/>
                  </a:cubicBezTo>
                  <a:cubicBezTo>
                    <a:pt x="320" y="466"/>
                    <a:pt x="320" y="466"/>
                    <a:pt x="320" y="466"/>
                  </a:cubicBezTo>
                  <a:cubicBezTo>
                    <a:pt x="289" y="522"/>
                    <a:pt x="227" y="560"/>
                    <a:pt x="170" y="560"/>
                  </a:cubicBezTo>
                  <a:cubicBezTo>
                    <a:pt x="101" y="560"/>
                    <a:pt x="54" y="520"/>
                    <a:pt x="54" y="432"/>
                  </a:cubicBezTo>
                  <a:cubicBezTo>
                    <a:pt x="54" y="186"/>
                    <a:pt x="54" y="186"/>
                    <a:pt x="54" y="186"/>
                  </a:cubicBezTo>
                  <a:cubicBezTo>
                    <a:pt x="0" y="186"/>
                    <a:pt x="0" y="186"/>
                    <a:pt x="0" y="186"/>
                  </a:cubicBezTo>
                  <a:cubicBezTo>
                    <a:pt x="0" y="159"/>
                    <a:pt x="0" y="159"/>
                    <a:pt x="0" y="159"/>
                  </a:cubicBezTo>
                  <a:cubicBezTo>
                    <a:pt x="61" y="133"/>
                    <a:pt x="131" y="58"/>
                    <a:pt x="150" y="0"/>
                  </a:cubicBezTo>
                  <a:cubicBezTo>
                    <a:pt x="180" y="0"/>
                    <a:pt x="180" y="0"/>
                    <a:pt x="180" y="0"/>
                  </a:cubicBezTo>
                  <a:cubicBezTo>
                    <a:pt x="180" y="129"/>
                    <a:pt x="180" y="129"/>
                    <a:pt x="180" y="129"/>
                  </a:cubicBezTo>
                  <a:cubicBezTo>
                    <a:pt x="314" y="129"/>
                    <a:pt x="314" y="129"/>
                    <a:pt x="314" y="129"/>
                  </a:cubicBezTo>
                  <a:cubicBezTo>
                    <a:pt x="299" y="186"/>
                    <a:pt x="299" y="186"/>
                    <a:pt x="299" y="186"/>
                  </a:cubicBezTo>
                  <a:cubicBezTo>
                    <a:pt x="180" y="186"/>
                    <a:pt x="180" y="186"/>
                    <a:pt x="180" y="186"/>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2" name="Freeform 29"/>
            <p:cNvSpPr>
              <a:spLocks/>
            </p:cNvSpPr>
            <p:nvPr userDrawn="1"/>
          </p:nvSpPr>
          <p:spPr bwMode="auto">
            <a:xfrm>
              <a:off x="544513" y="468313"/>
              <a:ext cx="657225" cy="654050"/>
            </a:xfrm>
            <a:custGeom>
              <a:avLst/>
              <a:gdLst/>
              <a:ahLst/>
              <a:cxnLst>
                <a:cxn ang="0">
                  <a:pos x="178" y="1"/>
                </a:cxn>
                <a:cxn ang="0">
                  <a:pos x="190" y="4"/>
                </a:cxn>
                <a:cxn ang="0">
                  <a:pos x="228" y="0"/>
                </a:cxn>
                <a:cxn ang="0">
                  <a:pos x="239" y="6"/>
                </a:cxn>
                <a:cxn ang="0">
                  <a:pos x="277" y="11"/>
                </a:cxn>
                <a:cxn ang="0">
                  <a:pos x="286" y="20"/>
                </a:cxn>
                <a:cxn ang="0">
                  <a:pos x="321" y="34"/>
                </a:cxn>
                <a:cxn ang="0">
                  <a:pos x="328" y="44"/>
                </a:cxn>
                <a:cxn ang="0">
                  <a:pos x="359" y="66"/>
                </a:cxn>
                <a:cxn ang="0">
                  <a:pos x="363" y="78"/>
                </a:cxn>
                <a:cxn ang="0">
                  <a:pos x="388" y="107"/>
                </a:cxn>
                <a:cxn ang="0">
                  <a:pos x="390" y="119"/>
                </a:cxn>
                <a:cxn ang="0">
                  <a:pos x="407" y="153"/>
                </a:cxn>
                <a:cxn ang="0">
                  <a:pos x="405" y="165"/>
                </a:cxn>
                <a:cxn ang="0">
                  <a:pos x="414" y="203"/>
                </a:cxn>
                <a:cxn ang="0">
                  <a:pos x="409" y="214"/>
                </a:cxn>
                <a:cxn ang="0">
                  <a:pos x="409" y="252"/>
                </a:cxn>
                <a:cxn ang="0">
                  <a:pos x="401" y="262"/>
                </a:cxn>
                <a:cxn ang="0">
                  <a:pos x="392" y="299"/>
                </a:cxn>
                <a:cxn ang="0">
                  <a:pos x="382" y="307"/>
                </a:cxn>
                <a:cxn ang="0">
                  <a:pos x="364" y="341"/>
                </a:cxn>
                <a:cxn ang="0">
                  <a:pos x="353" y="346"/>
                </a:cxn>
                <a:cxn ang="0">
                  <a:pos x="327" y="375"/>
                </a:cxn>
                <a:cxn ang="0">
                  <a:pos x="315" y="377"/>
                </a:cxn>
                <a:cxn ang="0">
                  <a:pos x="283" y="399"/>
                </a:cxn>
                <a:cxn ang="0">
                  <a:pos x="271" y="398"/>
                </a:cxn>
                <a:cxn ang="0">
                  <a:pos x="235" y="411"/>
                </a:cxn>
                <a:cxn ang="0">
                  <a:pos x="223" y="408"/>
                </a:cxn>
                <a:cxn ang="0">
                  <a:pos x="185" y="412"/>
                </a:cxn>
                <a:cxn ang="0">
                  <a:pos x="175" y="406"/>
                </a:cxn>
                <a:cxn ang="0">
                  <a:pos x="136" y="401"/>
                </a:cxn>
                <a:cxn ang="0">
                  <a:pos x="128" y="393"/>
                </a:cxn>
                <a:cxn ang="0">
                  <a:pos x="92" y="378"/>
                </a:cxn>
                <a:cxn ang="0">
                  <a:pos x="85" y="368"/>
                </a:cxn>
                <a:cxn ang="0">
                  <a:pos x="54" y="346"/>
                </a:cxn>
                <a:cxn ang="0">
                  <a:pos x="50" y="335"/>
                </a:cxn>
                <a:cxn ang="0">
                  <a:pos x="25" y="305"/>
                </a:cxn>
                <a:cxn ang="0">
                  <a:pos x="24" y="293"/>
                </a:cxn>
                <a:cxn ang="0">
                  <a:pos x="6" y="259"/>
                </a:cxn>
                <a:cxn ang="0">
                  <a:pos x="8" y="247"/>
                </a:cxn>
                <a:cxn ang="0">
                  <a:pos x="0" y="210"/>
                </a:cxn>
                <a:cxn ang="0">
                  <a:pos x="4" y="198"/>
                </a:cxn>
                <a:cxn ang="0">
                  <a:pos x="5" y="160"/>
                </a:cxn>
                <a:cxn ang="0">
                  <a:pos x="12" y="150"/>
                </a:cxn>
                <a:cxn ang="0">
                  <a:pos x="22" y="113"/>
                </a:cxn>
                <a:cxn ang="0">
                  <a:pos x="31" y="105"/>
                </a:cxn>
                <a:cxn ang="0">
                  <a:pos x="49" y="71"/>
                </a:cxn>
                <a:cxn ang="0">
                  <a:pos x="60" y="66"/>
                </a:cxn>
                <a:cxn ang="0">
                  <a:pos x="86" y="38"/>
                </a:cxn>
                <a:cxn ang="0">
                  <a:pos x="98" y="35"/>
                </a:cxn>
                <a:cxn ang="0">
                  <a:pos x="130" y="14"/>
                </a:cxn>
                <a:cxn ang="0">
                  <a:pos x="142" y="14"/>
                </a:cxn>
              </a:cxnLst>
              <a:rect l="0" t="0" r="r" b="b"/>
              <a:pathLst>
                <a:path w="414" h="412">
                  <a:moveTo>
                    <a:pt x="174" y="6"/>
                  </a:moveTo>
                  <a:lnTo>
                    <a:pt x="178" y="1"/>
                  </a:lnTo>
                  <a:lnTo>
                    <a:pt x="185" y="0"/>
                  </a:lnTo>
                  <a:lnTo>
                    <a:pt x="190" y="4"/>
                  </a:lnTo>
                  <a:lnTo>
                    <a:pt x="223" y="4"/>
                  </a:lnTo>
                  <a:lnTo>
                    <a:pt x="228" y="0"/>
                  </a:lnTo>
                  <a:lnTo>
                    <a:pt x="235" y="1"/>
                  </a:lnTo>
                  <a:lnTo>
                    <a:pt x="239" y="6"/>
                  </a:lnTo>
                  <a:lnTo>
                    <a:pt x="271" y="14"/>
                  </a:lnTo>
                  <a:lnTo>
                    <a:pt x="277" y="11"/>
                  </a:lnTo>
                  <a:lnTo>
                    <a:pt x="283" y="14"/>
                  </a:lnTo>
                  <a:lnTo>
                    <a:pt x="286" y="20"/>
                  </a:lnTo>
                  <a:lnTo>
                    <a:pt x="315" y="35"/>
                  </a:lnTo>
                  <a:lnTo>
                    <a:pt x="321" y="34"/>
                  </a:lnTo>
                  <a:lnTo>
                    <a:pt x="327" y="38"/>
                  </a:lnTo>
                  <a:lnTo>
                    <a:pt x="328" y="44"/>
                  </a:lnTo>
                  <a:lnTo>
                    <a:pt x="353" y="66"/>
                  </a:lnTo>
                  <a:lnTo>
                    <a:pt x="359" y="66"/>
                  </a:lnTo>
                  <a:lnTo>
                    <a:pt x="364" y="71"/>
                  </a:lnTo>
                  <a:lnTo>
                    <a:pt x="363" y="78"/>
                  </a:lnTo>
                  <a:lnTo>
                    <a:pt x="382" y="105"/>
                  </a:lnTo>
                  <a:lnTo>
                    <a:pt x="388" y="107"/>
                  </a:lnTo>
                  <a:lnTo>
                    <a:pt x="392" y="113"/>
                  </a:lnTo>
                  <a:lnTo>
                    <a:pt x="390" y="119"/>
                  </a:lnTo>
                  <a:lnTo>
                    <a:pt x="401" y="150"/>
                  </a:lnTo>
                  <a:lnTo>
                    <a:pt x="407" y="153"/>
                  </a:lnTo>
                  <a:lnTo>
                    <a:pt x="408" y="160"/>
                  </a:lnTo>
                  <a:lnTo>
                    <a:pt x="405" y="165"/>
                  </a:lnTo>
                  <a:lnTo>
                    <a:pt x="409" y="198"/>
                  </a:lnTo>
                  <a:lnTo>
                    <a:pt x="414" y="203"/>
                  </a:lnTo>
                  <a:lnTo>
                    <a:pt x="414" y="210"/>
                  </a:lnTo>
                  <a:lnTo>
                    <a:pt x="409" y="214"/>
                  </a:lnTo>
                  <a:lnTo>
                    <a:pt x="405" y="247"/>
                  </a:lnTo>
                  <a:lnTo>
                    <a:pt x="409" y="252"/>
                  </a:lnTo>
                  <a:lnTo>
                    <a:pt x="407" y="259"/>
                  </a:lnTo>
                  <a:lnTo>
                    <a:pt x="401" y="262"/>
                  </a:lnTo>
                  <a:lnTo>
                    <a:pt x="390" y="293"/>
                  </a:lnTo>
                  <a:lnTo>
                    <a:pt x="392" y="299"/>
                  </a:lnTo>
                  <a:lnTo>
                    <a:pt x="388" y="305"/>
                  </a:lnTo>
                  <a:lnTo>
                    <a:pt x="382" y="307"/>
                  </a:lnTo>
                  <a:lnTo>
                    <a:pt x="363" y="335"/>
                  </a:lnTo>
                  <a:lnTo>
                    <a:pt x="364" y="341"/>
                  </a:lnTo>
                  <a:lnTo>
                    <a:pt x="359" y="346"/>
                  </a:lnTo>
                  <a:lnTo>
                    <a:pt x="353" y="346"/>
                  </a:lnTo>
                  <a:lnTo>
                    <a:pt x="328" y="368"/>
                  </a:lnTo>
                  <a:lnTo>
                    <a:pt x="327" y="375"/>
                  </a:lnTo>
                  <a:lnTo>
                    <a:pt x="321" y="378"/>
                  </a:lnTo>
                  <a:lnTo>
                    <a:pt x="315" y="377"/>
                  </a:lnTo>
                  <a:lnTo>
                    <a:pt x="286" y="393"/>
                  </a:lnTo>
                  <a:lnTo>
                    <a:pt x="283" y="399"/>
                  </a:lnTo>
                  <a:lnTo>
                    <a:pt x="277" y="401"/>
                  </a:lnTo>
                  <a:lnTo>
                    <a:pt x="271" y="398"/>
                  </a:lnTo>
                  <a:lnTo>
                    <a:pt x="239" y="406"/>
                  </a:lnTo>
                  <a:lnTo>
                    <a:pt x="235" y="411"/>
                  </a:lnTo>
                  <a:lnTo>
                    <a:pt x="228" y="412"/>
                  </a:lnTo>
                  <a:lnTo>
                    <a:pt x="223" y="408"/>
                  </a:lnTo>
                  <a:lnTo>
                    <a:pt x="190" y="408"/>
                  </a:lnTo>
                  <a:lnTo>
                    <a:pt x="185" y="412"/>
                  </a:lnTo>
                  <a:lnTo>
                    <a:pt x="178" y="411"/>
                  </a:lnTo>
                  <a:lnTo>
                    <a:pt x="175" y="406"/>
                  </a:lnTo>
                  <a:lnTo>
                    <a:pt x="142" y="398"/>
                  </a:lnTo>
                  <a:lnTo>
                    <a:pt x="136" y="401"/>
                  </a:lnTo>
                  <a:lnTo>
                    <a:pt x="130" y="399"/>
                  </a:lnTo>
                  <a:lnTo>
                    <a:pt x="128" y="393"/>
                  </a:lnTo>
                  <a:lnTo>
                    <a:pt x="98" y="377"/>
                  </a:lnTo>
                  <a:lnTo>
                    <a:pt x="92" y="378"/>
                  </a:lnTo>
                  <a:lnTo>
                    <a:pt x="86" y="375"/>
                  </a:lnTo>
                  <a:lnTo>
                    <a:pt x="85" y="368"/>
                  </a:lnTo>
                  <a:lnTo>
                    <a:pt x="60" y="346"/>
                  </a:lnTo>
                  <a:lnTo>
                    <a:pt x="54" y="346"/>
                  </a:lnTo>
                  <a:lnTo>
                    <a:pt x="49" y="341"/>
                  </a:lnTo>
                  <a:lnTo>
                    <a:pt x="50" y="335"/>
                  </a:lnTo>
                  <a:lnTo>
                    <a:pt x="31" y="307"/>
                  </a:lnTo>
                  <a:lnTo>
                    <a:pt x="25" y="305"/>
                  </a:lnTo>
                  <a:lnTo>
                    <a:pt x="22" y="299"/>
                  </a:lnTo>
                  <a:lnTo>
                    <a:pt x="24" y="293"/>
                  </a:lnTo>
                  <a:lnTo>
                    <a:pt x="12" y="262"/>
                  </a:lnTo>
                  <a:lnTo>
                    <a:pt x="6" y="259"/>
                  </a:lnTo>
                  <a:lnTo>
                    <a:pt x="5" y="252"/>
                  </a:lnTo>
                  <a:lnTo>
                    <a:pt x="8" y="247"/>
                  </a:lnTo>
                  <a:lnTo>
                    <a:pt x="4" y="214"/>
                  </a:lnTo>
                  <a:lnTo>
                    <a:pt x="0" y="210"/>
                  </a:lnTo>
                  <a:lnTo>
                    <a:pt x="0" y="203"/>
                  </a:lnTo>
                  <a:lnTo>
                    <a:pt x="4" y="198"/>
                  </a:lnTo>
                  <a:lnTo>
                    <a:pt x="8" y="165"/>
                  </a:lnTo>
                  <a:lnTo>
                    <a:pt x="5" y="160"/>
                  </a:lnTo>
                  <a:lnTo>
                    <a:pt x="6" y="153"/>
                  </a:lnTo>
                  <a:lnTo>
                    <a:pt x="12" y="150"/>
                  </a:lnTo>
                  <a:lnTo>
                    <a:pt x="24" y="119"/>
                  </a:lnTo>
                  <a:lnTo>
                    <a:pt x="22" y="113"/>
                  </a:lnTo>
                  <a:lnTo>
                    <a:pt x="25" y="107"/>
                  </a:lnTo>
                  <a:lnTo>
                    <a:pt x="31" y="105"/>
                  </a:lnTo>
                  <a:lnTo>
                    <a:pt x="50" y="78"/>
                  </a:lnTo>
                  <a:lnTo>
                    <a:pt x="49" y="71"/>
                  </a:lnTo>
                  <a:lnTo>
                    <a:pt x="54" y="66"/>
                  </a:lnTo>
                  <a:lnTo>
                    <a:pt x="60" y="66"/>
                  </a:lnTo>
                  <a:lnTo>
                    <a:pt x="85" y="44"/>
                  </a:lnTo>
                  <a:lnTo>
                    <a:pt x="86" y="38"/>
                  </a:lnTo>
                  <a:lnTo>
                    <a:pt x="92" y="34"/>
                  </a:lnTo>
                  <a:lnTo>
                    <a:pt x="98" y="35"/>
                  </a:lnTo>
                  <a:lnTo>
                    <a:pt x="128" y="20"/>
                  </a:lnTo>
                  <a:lnTo>
                    <a:pt x="130" y="14"/>
                  </a:lnTo>
                  <a:lnTo>
                    <a:pt x="136" y="11"/>
                  </a:lnTo>
                  <a:lnTo>
                    <a:pt x="142" y="14"/>
                  </a:lnTo>
                  <a:lnTo>
                    <a:pt x="174" y="6"/>
                  </a:lnTo>
                  <a:close/>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3" name="Freeform 30"/>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4" name="Freeform 31"/>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5" name="Freeform 32"/>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6" name="Freeform 33"/>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close/>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7" name="Freeform 34"/>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 name="Freeform 35"/>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9" name="Freeform 36"/>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0" name="Freeform 37"/>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1" name="Freeform 38"/>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2" name="Freeform 39"/>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3" name="Freeform 40"/>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4" name="Freeform 41"/>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5" name="Freeform 42"/>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6" name="Freeform 43"/>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7" name="Freeform 44"/>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8" name="Freeform 45"/>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9" name="Freeform 46"/>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0" name="Freeform 47"/>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1" name="Freeform 48"/>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2" name="Freeform 49"/>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3" name="Freeform 50"/>
            <p:cNvSpPr>
              <a:spLocks/>
            </p:cNvSpPr>
            <p:nvPr userDrawn="1"/>
          </p:nvSpPr>
          <p:spPr bwMode="auto">
            <a:xfrm>
              <a:off x="919163" y="1065213"/>
              <a:ext cx="57150" cy="57150"/>
            </a:xfrm>
            <a:custGeom>
              <a:avLst/>
              <a:gdLst/>
              <a:ahLst/>
              <a:cxnLst>
                <a:cxn ang="0">
                  <a:pos x="38" y="251"/>
                </a:cxn>
                <a:cxn ang="0">
                  <a:pos x="0" y="37"/>
                </a:cxn>
                <a:cxn ang="0">
                  <a:pos x="127" y="9"/>
                </a:cxn>
                <a:cxn ang="0">
                  <a:pos x="143" y="64"/>
                </a:cxn>
                <a:cxn ang="0">
                  <a:pos x="210" y="43"/>
                </a:cxn>
                <a:cxn ang="0">
                  <a:pos x="221" y="0"/>
                </a:cxn>
                <a:cxn ang="0">
                  <a:pos x="254" y="74"/>
                </a:cxn>
                <a:cxn ang="0">
                  <a:pos x="211" y="211"/>
                </a:cxn>
                <a:cxn ang="0">
                  <a:pos x="38" y="251"/>
                </a:cxn>
              </a:cxnLst>
              <a:rect l="0" t="0" r="r" b="b"/>
              <a:pathLst>
                <a:path w="254" h="251">
                  <a:moveTo>
                    <a:pt x="38" y="251"/>
                  </a:moveTo>
                  <a:cubicBezTo>
                    <a:pt x="0" y="37"/>
                    <a:pt x="0" y="37"/>
                    <a:pt x="0" y="37"/>
                  </a:cubicBezTo>
                  <a:cubicBezTo>
                    <a:pt x="43" y="29"/>
                    <a:pt x="85" y="20"/>
                    <a:pt x="127" y="9"/>
                  </a:cubicBezTo>
                  <a:cubicBezTo>
                    <a:pt x="143" y="64"/>
                    <a:pt x="143" y="64"/>
                    <a:pt x="143" y="64"/>
                  </a:cubicBezTo>
                  <a:cubicBezTo>
                    <a:pt x="166" y="57"/>
                    <a:pt x="188" y="50"/>
                    <a:pt x="210" y="43"/>
                  </a:cubicBezTo>
                  <a:cubicBezTo>
                    <a:pt x="221" y="0"/>
                    <a:pt x="221" y="0"/>
                    <a:pt x="221" y="0"/>
                  </a:cubicBezTo>
                  <a:cubicBezTo>
                    <a:pt x="254" y="74"/>
                    <a:pt x="254" y="74"/>
                    <a:pt x="254" y="74"/>
                  </a:cubicBezTo>
                  <a:cubicBezTo>
                    <a:pt x="211" y="211"/>
                    <a:pt x="211" y="211"/>
                    <a:pt x="211" y="211"/>
                  </a:cubicBezTo>
                  <a:lnTo>
                    <a:pt x="38" y="2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4" name="Freeform 51"/>
            <p:cNvSpPr>
              <a:spLocks/>
            </p:cNvSpPr>
            <p:nvPr userDrawn="1"/>
          </p:nvSpPr>
          <p:spPr bwMode="auto">
            <a:xfrm>
              <a:off x="919163" y="1065213"/>
              <a:ext cx="57150" cy="57150"/>
            </a:xfrm>
            <a:custGeom>
              <a:avLst/>
              <a:gdLst/>
              <a:ahLst/>
              <a:cxnLst>
                <a:cxn ang="0">
                  <a:pos x="38" y="251"/>
                </a:cxn>
                <a:cxn ang="0">
                  <a:pos x="0" y="37"/>
                </a:cxn>
                <a:cxn ang="0">
                  <a:pos x="127" y="9"/>
                </a:cxn>
                <a:cxn ang="0">
                  <a:pos x="143" y="64"/>
                </a:cxn>
                <a:cxn ang="0">
                  <a:pos x="210" y="43"/>
                </a:cxn>
                <a:cxn ang="0">
                  <a:pos x="221" y="0"/>
                </a:cxn>
                <a:cxn ang="0">
                  <a:pos x="254" y="74"/>
                </a:cxn>
                <a:cxn ang="0">
                  <a:pos x="211" y="211"/>
                </a:cxn>
                <a:cxn ang="0">
                  <a:pos x="38" y="251"/>
                </a:cxn>
              </a:cxnLst>
              <a:rect l="0" t="0" r="r" b="b"/>
              <a:pathLst>
                <a:path w="254" h="251">
                  <a:moveTo>
                    <a:pt x="38" y="251"/>
                  </a:moveTo>
                  <a:cubicBezTo>
                    <a:pt x="0" y="37"/>
                    <a:pt x="0" y="37"/>
                    <a:pt x="0" y="37"/>
                  </a:cubicBezTo>
                  <a:cubicBezTo>
                    <a:pt x="43" y="29"/>
                    <a:pt x="85" y="20"/>
                    <a:pt x="127" y="9"/>
                  </a:cubicBezTo>
                  <a:cubicBezTo>
                    <a:pt x="143" y="64"/>
                    <a:pt x="143" y="64"/>
                    <a:pt x="143" y="64"/>
                  </a:cubicBezTo>
                  <a:cubicBezTo>
                    <a:pt x="166" y="57"/>
                    <a:pt x="188" y="50"/>
                    <a:pt x="210" y="43"/>
                  </a:cubicBezTo>
                  <a:cubicBezTo>
                    <a:pt x="221" y="0"/>
                    <a:pt x="221" y="0"/>
                    <a:pt x="221" y="0"/>
                  </a:cubicBezTo>
                  <a:cubicBezTo>
                    <a:pt x="254" y="74"/>
                    <a:pt x="254" y="74"/>
                    <a:pt x="254" y="74"/>
                  </a:cubicBezTo>
                  <a:cubicBezTo>
                    <a:pt x="211" y="211"/>
                    <a:pt x="211" y="211"/>
                    <a:pt x="211" y="211"/>
                  </a:cubicBezTo>
                  <a:lnTo>
                    <a:pt x="38" y="251"/>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5" name="Freeform 52"/>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6" name="Freeform 53"/>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7" name="Freeform 54"/>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8" name="Freeform 55"/>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9" name="Freeform 56"/>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0" name="Freeform 57"/>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1" name="Freeform 58"/>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2" name="Freeform 59"/>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3" name="Freeform 60"/>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4" name="Freeform 61"/>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5" name="Freeform 62"/>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6" name="Freeform 63"/>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7" name="Freeform 64"/>
            <p:cNvSpPr>
              <a:spLocks/>
            </p:cNvSpPr>
            <p:nvPr userDrawn="1"/>
          </p:nvSpPr>
          <p:spPr bwMode="auto">
            <a:xfrm>
              <a:off x="544513" y="738188"/>
              <a:ext cx="50800" cy="39688"/>
            </a:xfrm>
            <a:custGeom>
              <a:avLst/>
              <a:gdLst/>
              <a:ahLst/>
              <a:cxnLst>
                <a:cxn ang="0">
                  <a:pos x="231" y="7"/>
                </a:cxn>
                <a:cxn ang="0">
                  <a:pos x="221" y="63"/>
                </a:cxn>
                <a:cxn ang="0">
                  <a:pos x="172" y="78"/>
                </a:cxn>
                <a:cxn ang="0">
                  <a:pos x="132" y="111"/>
                </a:cxn>
                <a:cxn ang="0">
                  <a:pos x="131" y="119"/>
                </a:cxn>
                <a:cxn ang="0">
                  <a:pos x="213" y="127"/>
                </a:cxn>
                <a:cxn ang="0">
                  <a:pos x="209" y="177"/>
                </a:cxn>
                <a:cxn ang="0">
                  <a:pos x="0" y="165"/>
                </a:cxn>
                <a:cxn ang="0">
                  <a:pos x="8" y="76"/>
                </a:cxn>
                <a:cxn ang="0">
                  <a:pos x="72" y="2"/>
                </a:cxn>
                <a:cxn ang="0">
                  <a:pos x="123" y="59"/>
                </a:cxn>
                <a:cxn ang="0">
                  <a:pos x="124" y="59"/>
                </a:cxn>
                <a:cxn ang="0">
                  <a:pos x="153" y="39"/>
                </a:cxn>
                <a:cxn ang="0">
                  <a:pos x="231" y="7"/>
                </a:cxn>
              </a:cxnLst>
              <a:rect l="0" t="0" r="r" b="b"/>
              <a:pathLst>
                <a:path w="231" h="177">
                  <a:moveTo>
                    <a:pt x="231" y="7"/>
                  </a:moveTo>
                  <a:cubicBezTo>
                    <a:pt x="226" y="26"/>
                    <a:pt x="223" y="44"/>
                    <a:pt x="221" y="63"/>
                  </a:cubicBezTo>
                  <a:cubicBezTo>
                    <a:pt x="221" y="63"/>
                    <a:pt x="187" y="72"/>
                    <a:pt x="172" y="78"/>
                  </a:cubicBezTo>
                  <a:cubicBezTo>
                    <a:pt x="153" y="85"/>
                    <a:pt x="135" y="96"/>
                    <a:pt x="132" y="111"/>
                  </a:cubicBezTo>
                  <a:cubicBezTo>
                    <a:pt x="132" y="114"/>
                    <a:pt x="132" y="117"/>
                    <a:pt x="131" y="119"/>
                  </a:cubicBezTo>
                  <a:cubicBezTo>
                    <a:pt x="213" y="127"/>
                    <a:pt x="213" y="127"/>
                    <a:pt x="213" y="127"/>
                  </a:cubicBezTo>
                  <a:cubicBezTo>
                    <a:pt x="211" y="143"/>
                    <a:pt x="210" y="160"/>
                    <a:pt x="209" y="177"/>
                  </a:cubicBezTo>
                  <a:cubicBezTo>
                    <a:pt x="0" y="165"/>
                    <a:pt x="0" y="165"/>
                    <a:pt x="0" y="165"/>
                  </a:cubicBezTo>
                  <a:cubicBezTo>
                    <a:pt x="2" y="135"/>
                    <a:pt x="4" y="106"/>
                    <a:pt x="8" y="76"/>
                  </a:cubicBezTo>
                  <a:cubicBezTo>
                    <a:pt x="13" y="34"/>
                    <a:pt x="33" y="0"/>
                    <a:pt x="72" y="2"/>
                  </a:cubicBezTo>
                  <a:cubicBezTo>
                    <a:pt x="103" y="4"/>
                    <a:pt x="123" y="26"/>
                    <a:pt x="123" y="59"/>
                  </a:cubicBezTo>
                  <a:cubicBezTo>
                    <a:pt x="124" y="59"/>
                    <a:pt x="124" y="59"/>
                    <a:pt x="124" y="59"/>
                  </a:cubicBezTo>
                  <a:cubicBezTo>
                    <a:pt x="133" y="50"/>
                    <a:pt x="140" y="46"/>
                    <a:pt x="153" y="39"/>
                  </a:cubicBezTo>
                  <a:cubicBezTo>
                    <a:pt x="174" y="27"/>
                    <a:pt x="231" y="7"/>
                    <a:pt x="231" y="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8" name="Freeform 65"/>
            <p:cNvSpPr>
              <a:spLocks/>
            </p:cNvSpPr>
            <p:nvPr userDrawn="1"/>
          </p:nvSpPr>
          <p:spPr bwMode="auto">
            <a:xfrm>
              <a:off x="544513" y="738188"/>
              <a:ext cx="50800" cy="39688"/>
            </a:xfrm>
            <a:custGeom>
              <a:avLst/>
              <a:gdLst/>
              <a:ahLst/>
              <a:cxnLst>
                <a:cxn ang="0">
                  <a:pos x="231" y="7"/>
                </a:cxn>
                <a:cxn ang="0">
                  <a:pos x="221" y="63"/>
                </a:cxn>
                <a:cxn ang="0">
                  <a:pos x="172" y="78"/>
                </a:cxn>
                <a:cxn ang="0">
                  <a:pos x="132" y="111"/>
                </a:cxn>
                <a:cxn ang="0">
                  <a:pos x="131" y="119"/>
                </a:cxn>
                <a:cxn ang="0">
                  <a:pos x="213" y="127"/>
                </a:cxn>
                <a:cxn ang="0">
                  <a:pos x="209" y="177"/>
                </a:cxn>
                <a:cxn ang="0">
                  <a:pos x="0" y="165"/>
                </a:cxn>
                <a:cxn ang="0">
                  <a:pos x="8" y="76"/>
                </a:cxn>
                <a:cxn ang="0">
                  <a:pos x="72" y="2"/>
                </a:cxn>
                <a:cxn ang="0">
                  <a:pos x="123" y="59"/>
                </a:cxn>
                <a:cxn ang="0">
                  <a:pos x="124" y="59"/>
                </a:cxn>
                <a:cxn ang="0">
                  <a:pos x="153" y="39"/>
                </a:cxn>
                <a:cxn ang="0">
                  <a:pos x="231" y="7"/>
                </a:cxn>
              </a:cxnLst>
              <a:rect l="0" t="0" r="r" b="b"/>
              <a:pathLst>
                <a:path w="231" h="177">
                  <a:moveTo>
                    <a:pt x="231" y="7"/>
                  </a:moveTo>
                  <a:cubicBezTo>
                    <a:pt x="226" y="26"/>
                    <a:pt x="223" y="44"/>
                    <a:pt x="221" y="63"/>
                  </a:cubicBezTo>
                  <a:cubicBezTo>
                    <a:pt x="221" y="63"/>
                    <a:pt x="187" y="72"/>
                    <a:pt x="172" y="78"/>
                  </a:cubicBezTo>
                  <a:cubicBezTo>
                    <a:pt x="153" y="85"/>
                    <a:pt x="135" y="96"/>
                    <a:pt x="132" y="111"/>
                  </a:cubicBezTo>
                  <a:cubicBezTo>
                    <a:pt x="132" y="114"/>
                    <a:pt x="132" y="117"/>
                    <a:pt x="131" y="119"/>
                  </a:cubicBezTo>
                  <a:cubicBezTo>
                    <a:pt x="213" y="127"/>
                    <a:pt x="213" y="127"/>
                    <a:pt x="213" y="127"/>
                  </a:cubicBezTo>
                  <a:cubicBezTo>
                    <a:pt x="211" y="143"/>
                    <a:pt x="210" y="160"/>
                    <a:pt x="209" y="177"/>
                  </a:cubicBezTo>
                  <a:cubicBezTo>
                    <a:pt x="0" y="165"/>
                    <a:pt x="0" y="165"/>
                    <a:pt x="0" y="165"/>
                  </a:cubicBezTo>
                  <a:cubicBezTo>
                    <a:pt x="2" y="135"/>
                    <a:pt x="4" y="106"/>
                    <a:pt x="8" y="76"/>
                  </a:cubicBezTo>
                  <a:cubicBezTo>
                    <a:pt x="13" y="34"/>
                    <a:pt x="33" y="0"/>
                    <a:pt x="72" y="2"/>
                  </a:cubicBezTo>
                  <a:cubicBezTo>
                    <a:pt x="103" y="4"/>
                    <a:pt x="123" y="26"/>
                    <a:pt x="123" y="59"/>
                  </a:cubicBezTo>
                  <a:cubicBezTo>
                    <a:pt x="124" y="59"/>
                    <a:pt x="124" y="59"/>
                    <a:pt x="124" y="59"/>
                  </a:cubicBezTo>
                  <a:cubicBezTo>
                    <a:pt x="133" y="50"/>
                    <a:pt x="140" y="46"/>
                    <a:pt x="153" y="39"/>
                  </a:cubicBezTo>
                  <a:cubicBezTo>
                    <a:pt x="174" y="27"/>
                    <a:pt x="231" y="7"/>
                    <a:pt x="231" y="7"/>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9" name="Freeform 66"/>
            <p:cNvSpPr>
              <a:spLocks/>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0" name="Freeform 67"/>
            <p:cNvSpPr>
              <a:spLocks/>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1" name="Freeform 68"/>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2" name="Freeform 69"/>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3" name="Freeform 70"/>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4" name="Freeform 71"/>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close/>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5" name="Freeform 72"/>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6" name="Freeform 73"/>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7" name="Oval 74"/>
            <p:cNvSpPr>
              <a:spLocks noChangeArrowheads="1"/>
            </p:cNvSpPr>
            <p:nvPr userDrawn="1"/>
          </p:nvSpPr>
          <p:spPr bwMode="auto">
            <a:xfrm>
              <a:off x="860425" y="4794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8" name="Oval 75"/>
            <p:cNvSpPr>
              <a:spLocks noChangeArrowheads="1"/>
            </p:cNvSpPr>
            <p:nvPr userDrawn="1"/>
          </p:nvSpPr>
          <p:spPr bwMode="auto">
            <a:xfrm>
              <a:off x="860425" y="479425"/>
              <a:ext cx="23813" cy="23813"/>
            </a:xfrm>
            <a:prstGeom prst="ellipse">
              <a:avLst/>
            </a:pr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9" name="Freeform 76"/>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0" name="Freeform 77"/>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1" name="Oval 78"/>
            <p:cNvSpPr>
              <a:spLocks noChangeArrowheads="1"/>
            </p:cNvSpPr>
            <p:nvPr userDrawn="1"/>
          </p:nvSpPr>
          <p:spPr bwMode="auto">
            <a:xfrm>
              <a:off x="860425" y="10890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2" name="Oval 79"/>
            <p:cNvSpPr>
              <a:spLocks noChangeArrowheads="1"/>
            </p:cNvSpPr>
            <p:nvPr userDrawn="1"/>
          </p:nvSpPr>
          <p:spPr bwMode="auto">
            <a:xfrm>
              <a:off x="860425" y="1089025"/>
              <a:ext cx="23813" cy="23813"/>
            </a:xfrm>
            <a:prstGeom prst="ellipse">
              <a:avLst/>
            </a:pr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3" name="Freeform 80"/>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4" name="Freeform 81"/>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5" name="Freeform 82"/>
            <p:cNvSpPr>
              <a:spLocks/>
            </p:cNvSpPr>
            <p:nvPr userDrawn="1"/>
          </p:nvSpPr>
          <p:spPr bwMode="auto">
            <a:xfrm>
              <a:off x="904875" y="923925"/>
              <a:ext cx="88900" cy="180975"/>
            </a:xfrm>
            <a:custGeom>
              <a:avLst/>
              <a:gdLst/>
              <a:ahLst/>
              <a:cxnLst>
                <a:cxn ang="0">
                  <a:pos x="0" y="0"/>
                </a:cxn>
                <a:cxn ang="0">
                  <a:pos x="50" y="114"/>
                </a:cxn>
                <a:cxn ang="0">
                  <a:pos x="56" y="112"/>
                </a:cxn>
                <a:cxn ang="0">
                  <a:pos x="0" y="0"/>
                </a:cxn>
              </a:cxnLst>
              <a:rect l="0" t="0" r="r" b="b"/>
              <a:pathLst>
                <a:path w="56" h="114">
                  <a:moveTo>
                    <a:pt x="0" y="0"/>
                  </a:moveTo>
                  <a:lnTo>
                    <a:pt x="50" y="114"/>
                  </a:lnTo>
                  <a:lnTo>
                    <a:pt x="56" y="112"/>
                  </a:lnTo>
                  <a:lnTo>
                    <a:pt x="0" y="0"/>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6" name="Freeform 83"/>
            <p:cNvSpPr>
              <a:spLocks/>
            </p:cNvSpPr>
            <p:nvPr userDrawn="1"/>
          </p:nvSpPr>
          <p:spPr bwMode="auto">
            <a:xfrm>
              <a:off x="904875" y="923925"/>
              <a:ext cx="88900" cy="180975"/>
            </a:xfrm>
            <a:custGeom>
              <a:avLst/>
              <a:gdLst/>
              <a:ahLst/>
              <a:cxnLst>
                <a:cxn ang="0">
                  <a:pos x="0" y="0"/>
                </a:cxn>
                <a:cxn ang="0">
                  <a:pos x="50" y="114"/>
                </a:cxn>
                <a:cxn ang="0">
                  <a:pos x="56" y="112"/>
                </a:cxn>
              </a:cxnLst>
              <a:rect l="0" t="0" r="r" b="b"/>
              <a:pathLst>
                <a:path w="56" h="114">
                  <a:moveTo>
                    <a:pt x="0" y="0"/>
                  </a:moveTo>
                  <a:lnTo>
                    <a:pt x="50" y="114"/>
                  </a:lnTo>
                  <a:lnTo>
                    <a:pt x="56" y="11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7" name="Freeform 84"/>
            <p:cNvSpPr>
              <a:spLocks/>
            </p:cNvSpPr>
            <p:nvPr userDrawn="1"/>
          </p:nvSpPr>
          <p:spPr bwMode="auto">
            <a:xfrm>
              <a:off x="552450" y="711200"/>
              <a:ext cx="192088" cy="36513"/>
            </a:xfrm>
            <a:custGeom>
              <a:avLst/>
              <a:gdLst/>
              <a:ahLst/>
              <a:cxnLst>
                <a:cxn ang="0">
                  <a:pos x="121" y="23"/>
                </a:cxn>
                <a:cxn ang="0">
                  <a:pos x="2" y="0"/>
                </a:cxn>
                <a:cxn ang="0">
                  <a:pos x="1" y="0"/>
                </a:cxn>
                <a:cxn ang="0">
                  <a:pos x="0" y="7"/>
                </a:cxn>
                <a:cxn ang="0">
                  <a:pos x="121" y="23"/>
                </a:cxn>
              </a:cxnLst>
              <a:rect l="0" t="0" r="r" b="b"/>
              <a:pathLst>
                <a:path w="121" h="23">
                  <a:moveTo>
                    <a:pt x="121" y="23"/>
                  </a:moveTo>
                  <a:lnTo>
                    <a:pt x="2" y="0"/>
                  </a:lnTo>
                  <a:lnTo>
                    <a:pt x="1" y="0"/>
                  </a:lnTo>
                  <a:lnTo>
                    <a:pt x="0" y="7"/>
                  </a:lnTo>
                  <a:lnTo>
                    <a:pt x="121" y="23"/>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8" name="Freeform 85"/>
            <p:cNvSpPr>
              <a:spLocks/>
            </p:cNvSpPr>
            <p:nvPr userDrawn="1"/>
          </p:nvSpPr>
          <p:spPr bwMode="auto">
            <a:xfrm>
              <a:off x="552450" y="711200"/>
              <a:ext cx="192088" cy="36513"/>
            </a:xfrm>
            <a:custGeom>
              <a:avLst/>
              <a:gdLst/>
              <a:ahLst/>
              <a:cxnLst>
                <a:cxn ang="0">
                  <a:pos x="121" y="23"/>
                </a:cxn>
                <a:cxn ang="0">
                  <a:pos x="2" y="0"/>
                </a:cxn>
                <a:cxn ang="0">
                  <a:pos x="1" y="0"/>
                </a:cxn>
                <a:cxn ang="0">
                  <a:pos x="0" y="7"/>
                </a:cxn>
              </a:cxnLst>
              <a:rect l="0" t="0" r="r" b="b"/>
              <a:pathLst>
                <a:path w="121" h="23">
                  <a:moveTo>
                    <a:pt x="121" y="23"/>
                  </a:moveTo>
                  <a:lnTo>
                    <a:pt x="2" y="0"/>
                  </a:lnTo>
                  <a:lnTo>
                    <a:pt x="1" y="0"/>
                  </a:lnTo>
                  <a:lnTo>
                    <a:pt x="0"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9" name="Freeform 86"/>
            <p:cNvSpPr>
              <a:spLocks/>
            </p:cNvSpPr>
            <p:nvPr userDrawn="1"/>
          </p:nvSpPr>
          <p:spPr bwMode="auto">
            <a:xfrm>
              <a:off x="579438" y="638175"/>
              <a:ext cx="165100" cy="109538"/>
            </a:xfrm>
            <a:custGeom>
              <a:avLst/>
              <a:gdLst/>
              <a:ahLst/>
              <a:cxnLst>
                <a:cxn ang="0">
                  <a:pos x="3" y="0"/>
                </a:cxn>
                <a:cxn ang="0">
                  <a:pos x="0" y="6"/>
                </a:cxn>
                <a:cxn ang="0">
                  <a:pos x="0" y="7"/>
                </a:cxn>
                <a:cxn ang="0">
                  <a:pos x="104" y="69"/>
                </a:cxn>
                <a:cxn ang="0">
                  <a:pos x="3" y="0"/>
                </a:cxn>
              </a:cxnLst>
              <a:rect l="0" t="0" r="r" b="b"/>
              <a:pathLst>
                <a:path w="104" h="69">
                  <a:moveTo>
                    <a:pt x="3" y="0"/>
                  </a:moveTo>
                  <a:lnTo>
                    <a:pt x="0" y="6"/>
                  </a:lnTo>
                  <a:lnTo>
                    <a:pt x="0" y="7"/>
                  </a:lnTo>
                  <a:lnTo>
                    <a:pt x="104" y="69"/>
                  </a:lnTo>
                  <a:lnTo>
                    <a:pt x="3" y="0"/>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0" name="Freeform 87"/>
            <p:cNvSpPr>
              <a:spLocks/>
            </p:cNvSpPr>
            <p:nvPr userDrawn="1"/>
          </p:nvSpPr>
          <p:spPr bwMode="auto">
            <a:xfrm>
              <a:off x="579438" y="638175"/>
              <a:ext cx="165100" cy="109538"/>
            </a:xfrm>
            <a:custGeom>
              <a:avLst/>
              <a:gdLst/>
              <a:ahLst/>
              <a:cxnLst>
                <a:cxn ang="0">
                  <a:pos x="3" y="0"/>
                </a:cxn>
                <a:cxn ang="0">
                  <a:pos x="0" y="6"/>
                </a:cxn>
                <a:cxn ang="0">
                  <a:pos x="0" y="7"/>
                </a:cxn>
                <a:cxn ang="0">
                  <a:pos x="104" y="69"/>
                </a:cxn>
              </a:cxnLst>
              <a:rect l="0" t="0" r="r" b="b"/>
              <a:pathLst>
                <a:path w="104" h="69">
                  <a:moveTo>
                    <a:pt x="3" y="0"/>
                  </a:moveTo>
                  <a:lnTo>
                    <a:pt x="0" y="6"/>
                  </a:lnTo>
                  <a:lnTo>
                    <a:pt x="0" y="7"/>
                  </a:lnTo>
                  <a:lnTo>
                    <a:pt x="104" y="6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1" name="Freeform 88"/>
            <p:cNvSpPr>
              <a:spLocks/>
            </p:cNvSpPr>
            <p:nvPr userDrawn="1"/>
          </p:nvSpPr>
          <p:spPr bwMode="auto">
            <a:xfrm>
              <a:off x="838200" y="465138"/>
              <a:ext cx="69850" cy="198438"/>
            </a:xfrm>
            <a:custGeom>
              <a:avLst/>
              <a:gdLst/>
              <a:ahLst/>
              <a:cxnLst>
                <a:cxn ang="0">
                  <a:pos x="0" y="0"/>
                </a:cxn>
                <a:cxn ang="0">
                  <a:pos x="22" y="125"/>
                </a:cxn>
                <a:cxn ang="0">
                  <a:pos x="44" y="0"/>
                </a:cxn>
                <a:cxn ang="0">
                  <a:pos x="0" y="0"/>
                </a:cxn>
              </a:cxnLst>
              <a:rect l="0" t="0" r="r" b="b"/>
              <a:pathLst>
                <a:path w="44" h="125">
                  <a:moveTo>
                    <a:pt x="0" y="0"/>
                  </a:moveTo>
                  <a:lnTo>
                    <a:pt x="22" y="125"/>
                  </a:lnTo>
                  <a:lnTo>
                    <a:pt x="44"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2" name="Freeform 89"/>
            <p:cNvSpPr>
              <a:spLocks/>
            </p:cNvSpPr>
            <p:nvPr userDrawn="1"/>
          </p:nvSpPr>
          <p:spPr bwMode="auto">
            <a:xfrm>
              <a:off x="838200" y="465138"/>
              <a:ext cx="69850" cy="198438"/>
            </a:xfrm>
            <a:custGeom>
              <a:avLst/>
              <a:gdLst/>
              <a:ahLst/>
              <a:cxnLst>
                <a:cxn ang="0">
                  <a:pos x="0" y="0"/>
                </a:cxn>
                <a:cxn ang="0">
                  <a:pos x="22" y="125"/>
                </a:cxn>
                <a:cxn ang="0">
                  <a:pos x="44" y="0"/>
                </a:cxn>
              </a:cxnLst>
              <a:rect l="0" t="0" r="r" b="b"/>
              <a:pathLst>
                <a:path w="44" h="125">
                  <a:moveTo>
                    <a:pt x="0" y="0"/>
                  </a:moveTo>
                  <a:lnTo>
                    <a:pt x="22" y="125"/>
                  </a:lnTo>
                  <a:lnTo>
                    <a:pt x="4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3" name="Freeform 90"/>
            <p:cNvSpPr>
              <a:spLocks/>
            </p:cNvSpPr>
            <p:nvPr userDrawn="1"/>
          </p:nvSpPr>
          <p:spPr bwMode="auto">
            <a:xfrm>
              <a:off x="904875" y="466725"/>
              <a:ext cx="80963" cy="201613"/>
            </a:xfrm>
            <a:custGeom>
              <a:avLst/>
              <a:gdLst/>
              <a:ahLst/>
              <a:cxnLst>
                <a:cxn ang="0">
                  <a:pos x="8" y="0"/>
                </a:cxn>
                <a:cxn ang="0">
                  <a:pos x="0" y="127"/>
                </a:cxn>
                <a:cxn ang="0">
                  <a:pos x="51" y="11"/>
                </a:cxn>
                <a:cxn ang="0">
                  <a:pos x="8" y="0"/>
                </a:cxn>
              </a:cxnLst>
              <a:rect l="0" t="0" r="r" b="b"/>
              <a:pathLst>
                <a:path w="51" h="127">
                  <a:moveTo>
                    <a:pt x="8" y="0"/>
                  </a:moveTo>
                  <a:lnTo>
                    <a:pt x="0" y="127"/>
                  </a:lnTo>
                  <a:lnTo>
                    <a:pt x="51" y="11"/>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4" name="Freeform 91"/>
            <p:cNvSpPr>
              <a:spLocks/>
            </p:cNvSpPr>
            <p:nvPr userDrawn="1"/>
          </p:nvSpPr>
          <p:spPr bwMode="auto">
            <a:xfrm>
              <a:off x="904875" y="466725"/>
              <a:ext cx="80963" cy="201613"/>
            </a:xfrm>
            <a:custGeom>
              <a:avLst/>
              <a:gdLst/>
              <a:ahLst/>
              <a:cxnLst>
                <a:cxn ang="0">
                  <a:pos x="8" y="0"/>
                </a:cxn>
                <a:cxn ang="0">
                  <a:pos x="0" y="127"/>
                </a:cxn>
                <a:cxn ang="0">
                  <a:pos x="51" y="11"/>
                </a:cxn>
              </a:cxnLst>
              <a:rect l="0" t="0" r="r" b="b"/>
              <a:pathLst>
                <a:path w="51" h="127">
                  <a:moveTo>
                    <a:pt x="8" y="0"/>
                  </a:moveTo>
                  <a:lnTo>
                    <a:pt x="0" y="127"/>
                  </a:lnTo>
                  <a:lnTo>
                    <a:pt x="51" y="1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5" name="Freeform 92"/>
            <p:cNvSpPr>
              <a:spLocks/>
            </p:cNvSpPr>
            <p:nvPr userDrawn="1"/>
          </p:nvSpPr>
          <p:spPr bwMode="auto">
            <a:xfrm>
              <a:off x="933450" y="487363"/>
              <a:ext cx="123825" cy="192088"/>
            </a:xfrm>
            <a:custGeom>
              <a:avLst/>
              <a:gdLst/>
              <a:ahLst/>
              <a:cxnLst>
                <a:cxn ang="0">
                  <a:pos x="39" y="0"/>
                </a:cxn>
                <a:cxn ang="0">
                  <a:pos x="0" y="121"/>
                </a:cxn>
                <a:cxn ang="0">
                  <a:pos x="78" y="21"/>
                </a:cxn>
                <a:cxn ang="0">
                  <a:pos x="39" y="0"/>
                </a:cxn>
              </a:cxnLst>
              <a:rect l="0" t="0" r="r" b="b"/>
              <a:pathLst>
                <a:path w="78" h="121">
                  <a:moveTo>
                    <a:pt x="39" y="0"/>
                  </a:moveTo>
                  <a:lnTo>
                    <a:pt x="0" y="121"/>
                  </a:lnTo>
                  <a:lnTo>
                    <a:pt x="78" y="21"/>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6" name="Freeform 93"/>
            <p:cNvSpPr>
              <a:spLocks/>
            </p:cNvSpPr>
            <p:nvPr userDrawn="1"/>
          </p:nvSpPr>
          <p:spPr bwMode="auto">
            <a:xfrm>
              <a:off x="933450" y="487363"/>
              <a:ext cx="123825" cy="192088"/>
            </a:xfrm>
            <a:custGeom>
              <a:avLst/>
              <a:gdLst/>
              <a:ahLst/>
              <a:cxnLst>
                <a:cxn ang="0">
                  <a:pos x="39" y="0"/>
                </a:cxn>
                <a:cxn ang="0">
                  <a:pos x="0" y="121"/>
                </a:cxn>
                <a:cxn ang="0">
                  <a:pos x="78" y="21"/>
                </a:cxn>
              </a:cxnLst>
              <a:rect l="0" t="0" r="r" b="b"/>
              <a:pathLst>
                <a:path w="78" h="121">
                  <a:moveTo>
                    <a:pt x="39" y="0"/>
                  </a:moveTo>
                  <a:lnTo>
                    <a:pt x="0" y="121"/>
                  </a:lnTo>
                  <a:lnTo>
                    <a:pt x="78" y="2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7" name="Freeform 94"/>
            <p:cNvSpPr>
              <a:spLocks/>
            </p:cNvSpPr>
            <p:nvPr userDrawn="1"/>
          </p:nvSpPr>
          <p:spPr bwMode="auto">
            <a:xfrm>
              <a:off x="960438" y="525463"/>
              <a:ext cx="157163" cy="171450"/>
            </a:xfrm>
            <a:custGeom>
              <a:avLst/>
              <a:gdLst/>
              <a:ahLst/>
              <a:cxnLst>
                <a:cxn ang="0">
                  <a:pos x="66" y="0"/>
                </a:cxn>
                <a:cxn ang="0">
                  <a:pos x="0" y="108"/>
                </a:cxn>
                <a:cxn ang="0">
                  <a:pos x="99" y="29"/>
                </a:cxn>
                <a:cxn ang="0">
                  <a:pos x="66" y="0"/>
                </a:cxn>
              </a:cxnLst>
              <a:rect l="0" t="0" r="r" b="b"/>
              <a:pathLst>
                <a:path w="99" h="108">
                  <a:moveTo>
                    <a:pt x="66" y="0"/>
                  </a:moveTo>
                  <a:lnTo>
                    <a:pt x="0" y="108"/>
                  </a:lnTo>
                  <a:lnTo>
                    <a:pt x="99" y="29"/>
                  </a:lnTo>
                  <a:lnTo>
                    <a:pt x="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8" name="Freeform 95"/>
            <p:cNvSpPr>
              <a:spLocks/>
            </p:cNvSpPr>
            <p:nvPr userDrawn="1"/>
          </p:nvSpPr>
          <p:spPr bwMode="auto">
            <a:xfrm>
              <a:off x="960438" y="525463"/>
              <a:ext cx="157163" cy="171450"/>
            </a:xfrm>
            <a:custGeom>
              <a:avLst/>
              <a:gdLst/>
              <a:ahLst/>
              <a:cxnLst>
                <a:cxn ang="0">
                  <a:pos x="66" y="0"/>
                </a:cxn>
                <a:cxn ang="0">
                  <a:pos x="0" y="108"/>
                </a:cxn>
                <a:cxn ang="0">
                  <a:pos x="99" y="29"/>
                </a:cxn>
              </a:cxnLst>
              <a:rect l="0" t="0" r="r" b="b"/>
              <a:pathLst>
                <a:path w="99" h="108">
                  <a:moveTo>
                    <a:pt x="66" y="0"/>
                  </a:moveTo>
                  <a:lnTo>
                    <a:pt x="0" y="108"/>
                  </a:lnTo>
                  <a:lnTo>
                    <a:pt x="99" y="2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9" name="Freeform 96"/>
            <p:cNvSpPr>
              <a:spLocks/>
            </p:cNvSpPr>
            <p:nvPr userDrawn="1"/>
          </p:nvSpPr>
          <p:spPr bwMode="auto">
            <a:xfrm>
              <a:off x="981075" y="579438"/>
              <a:ext cx="182563" cy="141288"/>
            </a:xfrm>
            <a:custGeom>
              <a:avLst/>
              <a:gdLst/>
              <a:ahLst/>
              <a:cxnLst>
                <a:cxn ang="0">
                  <a:pos x="90" y="0"/>
                </a:cxn>
                <a:cxn ang="0">
                  <a:pos x="0" y="89"/>
                </a:cxn>
                <a:cxn ang="0">
                  <a:pos x="115" y="36"/>
                </a:cxn>
                <a:cxn ang="0">
                  <a:pos x="90" y="0"/>
                </a:cxn>
              </a:cxnLst>
              <a:rect l="0" t="0" r="r" b="b"/>
              <a:pathLst>
                <a:path w="115" h="89">
                  <a:moveTo>
                    <a:pt x="90" y="0"/>
                  </a:moveTo>
                  <a:lnTo>
                    <a:pt x="0" y="89"/>
                  </a:lnTo>
                  <a:lnTo>
                    <a:pt x="115" y="36"/>
                  </a:lnTo>
                  <a:lnTo>
                    <a:pt x="9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0" name="Freeform 97"/>
            <p:cNvSpPr>
              <a:spLocks/>
            </p:cNvSpPr>
            <p:nvPr userDrawn="1"/>
          </p:nvSpPr>
          <p:spPr bwMode="auto">
            <a:xfrm>
              <a:off x="981075" y="579438"/>
              <a:ext cx="182563" cy="141288"/>
            </a:xfrm>
            <a:custGeom>
              <a:avLst/>
              <a:gdLst/>
              <a:ahLst/>
              <a:cxnLst>
                <a:cxn ang="0">
                  <a:pos x="90" y="0"/>
                </a:cxn>
                <a:cxn ang="0">
                  <a:pos x="0" y="89"/>
                </a:cxn>
                <a:cxn ang="0">
                  <a:pos x="115" y="36"/>
                </a:cxn>
              </a:cxnLst>
              <a:rect l="0" t="0" r="r" b="b"/>
              <a:pathLst>
                <a:path w="115" h="89">
                  <a:moveTo>
                    <a:pt x="90" y="0"/>
                  </a:moveTo>
                  <a:lnTo>
                    <a:pt x="0" y="89"/>
                  </a:lnTo>
                  <a:lnTo>
                    <a:pt x="115" y="3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1" name="Freeform 98"/>
            <p:cNvSpPr>
              <a:spLocks/>
            </p:cNvSpPr>
            <p:nvPr userDrawn="1"/>
          </p:nvSpPr>
          <p:spPr bwMode="auto">
            <a:xfrm>
              <a:off x="995363" y="646113"/>
              <a:ext cx="198438" cy="103188"/>
            </a:xfrm>
            <a:custGeom>
              <a:avLst/>
              <a:gdLst/>
              <a:ahLst/>
              <a:cxnLst>
                <a:cxn ang="0">
                  <a:pos x="109" y="0"/>
                </a:cxn>
                <a:cxn ang="0">
                  <a:pos x="0" y="65"/>
                </a:cxn>
                <a:cxn ang="0">
                  <a:pos x="125" y="41"/>
                </a:cxn>
                <a:cxn ang="0">
                  <a:pos x="109" y="0"/>
                </a:cxn>
              </a:cxnLst>
              <a:rect l="0" t="0" r="r" b="b"/>
              <a:pathLst>
                <a:path w="125" h="65">
                  <a:moveTo>
                    <a:pt x="109" y="0"/>
                  </a:moveTo>
                  <a:lnTo>
                    <a:pt x="0" y="65"/>
                  </a:lnTo>
                  <a:lnTo>
                    <a:pt x="125" y="41"/>
                  </a:lnTo>
                  <a:lnTo>
                    <a:pt x="10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2" name="Freeform 99"/>
            <p:cNvSpPr>
              <a:spLocks/>
            </p:cNvSpPr>
            <p:nvPr userDrawn="1"/>
          </p:nvSpPr>
          <p:spPr bwMode="auto">
            <a:xfrm>
              <a:off x="995363" y="646113"/>
              <a:ext cx="198438" cy="103188"/>
            </a:xfrm>
            <a:custGeom>
              <a:avLst/>
              <a:gdLst/>
              <a:ahLst/>
              <a:cxnLst>
                <a:cxn ang="0">
                  <a:pos x="109" y="0"/>
                </a:cxn>
                <a:cxn ang="0">
                  <a:pos x="0" y="65"/>
                </a:cxn>
                <a:cxn ang="0">
                  <a:pos x="125" y="41"/>
                </a:cxn>
              </a:cxnLst>
              <a:rect l="0" t="0" r="r" b="b"/>
              <a:pathLst>
                <a:path w="125" h="65">
                  <a:moveTo>
                    <a:pt x="109" y="0"/>
                  </a:moveTo>
                  <a:lnTo>
                    <a:pt x="0" y="65"/>
                  </a:lnTo>
                  <a:lnTo>
                    <a:pt x="125" y="4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3" name="Freeform 100"/>
            <p:cNvSpPr>
              <a:spLocks/>
            </p:cNvSpPr>
            <p:nvPr userDrawn="1"/>
          </p:nvSpPr>
          <p:spPr bwMode="auto">
            <a:xfrm>
              <a:off x="1003300" y="720725"/>
              <a:ext cx="200025" cy="69850"/>
            </a:xfrm>
            <a:custGeom>
              <a:avLst/>
              <a:gdLst/>
              <a:ahLst/>
              <a:cxnLst>
                <a:cxn ang="0">
                  <a:pos x="121" y="0"/>
                </a:cxn>
                <a:cxn ang="0">
                  <a:pos x="0" y="37"/>
                </a:cxn>
                <a:cxn ang="0">
                  <a:pos x="126" y="44"/>
                </a:cxn>
                <a:cxn ang="0">
                  <a:pos x="121" y="0"/>
                </a:cxn>
              </a:cxnLst>
              <a:rect l="0" t="0" r="r" b="b"/>
              <a:pathLst>
                <a:path w="126" h="44">
                  <a:moveTo>
                    <a:pt x="121" y="0"/>
                  </a:moveTo>
                  <a:lnTo>
                    <a:pt x="0" y="37"/>
                  </a:lnTo>
                  <a:lnTo>
                    <a:pt x="126" y="44"/>
                  </a:lnTo>
                  <a:lnTo>
                    <a:pt x="1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4" name="Freeform 101"/>
            <p:cNvSpPr>
              <a:spLocks/>
            </p:cNvSpPr>
            <p:nvPr userDrawn="1"/>
          </p:nvSpPr>
          <p:spPr bwMode="auto">
            <a:xfrm>
              <a:off x="1003300" y="720725"/>
              <a:ext cx="200025" cy="69850"/>
            </a:xfrm>
            <a:custGeom>
              <a:avLst/>
              <a:gdLst/>
              <a:ahLst/>
              <a:cxnLst>
                <a:cxn ang="0">
                  <a:pos x="121" y="0"/>
                </a:cxn>
                <a:cxn ang="0">
                  <a:pos x="0" y="37"/>
                </a:cxn>
                <a:cxn ang="0">
                  <a:pos x="126" y="44"/>
                </a:cxn>
              </a:cxnLst>
              <a:rect l="0" t="0" r="r" b="b"/>
              <a:pathLst>
                <a:path w="126" h="44">
                  <a:moveTo>
                    <a:pt x="121" y="0"/>
                  </a:moveTo>
                  <a:lnTo>
                    <a:pt x="0" y="37"/>
                  </a:lnTo>
                  <a:lnTo>
                    <a:pt x="126" y="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5" name="Freeform 102"/>
            <p:cNvSpPr>
              <a:spLocks/>
            </p:cNvSpPr>
            <p:nvPr userDrawn="1"/>
          </p:nvSpPr>
          <p:spPr bwMode="auto">
            <a:xfrm>
              <a:off x="1003300" y="800100"/>
              <a:ext cx="200025" cy="69850"/>
            </a:xfrm>
            <a:custGeom>
              <a:avLst/>
              <a:gdLst/>
              <a:ahLst/>
              <a:cxnLst>
                <a:cxn ang="0">
                  <a:pos x="126" y="0"/>
                </a:cxn>
                <a:cxn ang="0">
                  <a:pos x="0" y="7"/>
                </a:cxn>
                <a:cxn ang="0">
                  <a:pos x="121" y="44"/>
                </a:cxn>
                <a:cxn ang="0">
                  <a:pos x="126" y="0"/>
                </a:cxn>
              </a:cxnLst>
              <a:rect l="0" t="0" r="r" b="b"/>
              <a:pathLst>
                <a:path w="126" h="44">
                  <a:moveTo>
                    <a:pt x="126" y="0"/>
                  </a:moveTo>
                  <a:lnTo>
                    <a:pt x="0" y="7"/>
                  </a:lnTo>
                  <a:lnTo>
                    <a:pt x="121" y="44"/>
                  </a:lnTo>
                  <a:lnTo>
                    <a:pt x="1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6" name="Freeform 103"/>
            <p:cNvSpPr>
              <a:spLocks/>
            </p:cNvSpPr>
            <p:nvPr userDrawn="1"/>
          </p:nvSpPr>
          <p:spPr bwMode="auto">
            <a:xfrm>
              <a:off x="1003300" y="800100"/>
              <a:ext cx="200025" cy="69850"/>
            </a:xfrm>
            <a:custGeom>
              <a:avLst/>
              <a:gdLst/>
              <a:ahLst/>
              <a:cxnLst>
                <a:cxn ang="0">
                  <a:pos x="126" y="0"/>
                </a:cxn>
                <a:cxn ang="0">
                  <a:pos x="0" y="7"/>
                </a:cxn>
                <a:cxn ang="0">
                  <a:pos x="121" y="44"/>
                </a:cxn>
              </a:cxnLst>
              <a:rect l="0" t="0" r="r" b="b"/>
              <a:pathLst>
                <a:path w="126" h="44">
                  <a:moveTo>
                    <a:pt x="126" y="0"/>
                  </a:moveTo>
                  <a:lnTo>
                    <a:pt x="0" y="7"/>
                  </a:lnTo>
                  <a:lnTo>
                    <a:pt x="121" y="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7" name="Freeform 104"/>
            <p:cNvSpPr>
              <a:spLocks/>
            </p:cNvSpPr>
            <p:nvPr userDrawn="1"/>
          </p:nvSpPr>
          <p:spPr bwMode="auto">
            <a:xfrm>
              <a:off x="995363" y="842963"/>
              <a:ext cx="198438" cy="101600"/>
            </a:xfrm>
            <a:custGeom>
              <a:avLst/>
              <a:gdLst/>
              <a:ahLst/>
              <a:cxnLst>
                <a:cxn ang="0">
                  <a:pos x="125" y="23"/>
                </a:cxn>
                <a:cxn ang="0">
                  <a:pos x="0" y="0"/>
                </a:cxn>
                <a:cxn ang="0">
                  <a:pos x="109" y="64"/>
                </a:cxn>
                <a:cxn ang="0">
                  <a:pos x="125" y="23"/>
                </a:cxn>
              </a:cxnLst>
              <a:rect l="0" t="0" r="r" b="b"/>
              <a:pathLst>
                <a:path w="125" h="64">
                  <a:moveTo>
                    <a:pt x="125" y="23"/>
                  </a:moveTo>
                  <a:lnTo>
                    <a:pt x="0" y="0"/>
                  </a:lnTo>
                  <a:lnTo>
                    <a:pt x="109" y="64"/>
                  </a:lnTo>
                  <a:lnTo>
                    <a:pt x="125"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8" name="Freeform 105"/>
            <p:cNvSpPr>
              <a:spLocks/>
            </p:cNvSpPr>
            <p:nvPr userDrawn="1"/>
          </p:nvSpPr>
          <p:spPr bwMode="auto">
            <a:xfrm>
              <a:off x="995363" y="842963"/>
              <a:ext cx="198438" cy="101600"/>
            </a:xfrm>
            <a:custGeom>
              <a:avLst/>
              <a:gdLst/>
              <a:ahLst/>
              <a:cxnLst>
                <a:cxn ang="0">
                  <a:pos x="125" y="23"/>
                </a:cxn>
                <a:cxn ang="0">
                  <a:pos x="0" y="0"/>
                </a:cxn>
                <a:cxn ang="0">
                  <a:pos x="109" y="64"/>
                </a:cxn>
              </a:cxnLst>
              <a:rect l="0" t="0" r="r" b="b"/>
              <a:pathLst>
                <a:path w="125" h="64">
                  <a:moveTo>
                    <a:pt x="125" y="23"/>
                  </a:moveTo>
                  <a:lnTo>
                    <a:pt x="0" y="0"/>
                  </a:lnTo>
                  <a:lnTo>
                    <a:pt x="109" y="6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9" name="Freeform 106"/>
            <p:cNvSpPr>
              <a:spLocks/>
            </p:cNvSpPr>
            <p:nvPr userDrawn="1"/>
          </p:nvSpPr>
          <p:spPr bwMode="auto">
            <a:xfrm>
              <a:off x="981075" y="869950"/>
              <a:ext cx="182563" cy="141288"/>
            </a:xfrm>
            <a:custGeom>
              <a:avLst/>
              <a:gdLst/>
              <a:ahLst/>
              <a:cxnLst>
                <a:cxn ang="0">
                  <a:pos x="115" y="53"/>
                </a:cxn>
                <a:cxn ang="0">
                  <a:pos x="0" y="0"/>
                </a:cxn>
                <a:cxn ang="0">
                  <a:pos x="90" y="89"/>
                </a:cxn>
                <a:cxn ang="0">
                  <a:pos x="115" y="53"/>
                </a:cxn>
              </a:cxnLst>
              <a:rect l="0" t="0" r="r" b="b"/>
              <a:pathLst>
                <a:path w="115" h="89">
                  <a:moveTo>
                    <a:pt x="115" y="53"/>
                  </a:moveTo>
                  <a:lnTo>
                    <a:pt x="0" y="0"/>
                  </a:lnTo>
                  <a:lnTo>
                    <a:pt x="90" y="89"/>
                  </a:lnTo>
                  <a:lnTo>
                    <a:pt x="115"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0" name="Freeform 107"/>
            <p:cNvSpPr>
              <a:spLocks/>
            </p:cNvSpPr>
            <p:nvPr userDrawn="1"/>
          </p:nvSpPr>
          <p:spPr bwMode="auto">
            <a:xfrm>
              <a:off x="981075" y="869950"/>
              <a:ext cx="182563" cy="141288"/>
            </a:xfrm>
            <a:custGeom>
              <a:avLst/>
              <a:gdLst/>
              <a:ahLst/>
              <a:cxnLst>
                <a:cxn ang="0">
                  <a:pos x="115" y="53"/>
                </a:cxn>
                <a:cxn ang="0">
                  <a:pos x="0" y="0"/>
                </a:cxn>
                <a:cxn ang="0">
                  <a:pos x="90" y="89"/>
                </a:cxn>
              </a:cxnLst>
              <a:rect l="0" t="0" r="r" b="b"/>
              <a:pathLst>
                <a:path w="115" h="89">
                  <a:moveTo>
                    <a:pt x="115" y="53"/>
                  </a:moveTo>
                  <a:lnTo>
                    <a:pt x="0" y="0"/>
                  </a:lnTo>
                  <a:lnTo>
                    <a:pt x="90" y="8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1" name="Freeform 108"/>
            <p:cNvSpPr>
              <a:spLocks/>
            </p:cNvSpPr>
            <p:nvPr userDrawn="1"/>
          </p:nvSpPr>
          <p:spPr bwMode="auto">
            <a:xfrm>
              <a:off x="960438" y="893763"/>
              <a:ext cx="157163" cy="171450"/>
            </a:xfrm>
            <a:custGeom>
              <a:avLst/>
              <a:gdLst/>
              <a:ahLst/>
              <a:cxnLst>
                <a:cxn ang="0">
                  <a:pos x="99" y="79"/>
                </a:cxn>
                <a:cxn ang="0">
                  <a:pos x="0" y="0"/>
                </a:cxn>
                <a:cxn ang="0">
                  <a:pos x="66" y="108"/>
                </a:cxn>
                <a:cxn ang="0">
                  <a:pos x="99" y="79"/>
                </a:cxn>
              </a:cxnLst>
              <a:rect l="0" t="0" r="r" b="b"/>
              <a:pathLst>
                <a:path w="99" h="108">
                  <a:moveTo>
                    <a:pt x="99" y="79"/>
                  </a:moveTo>
                  <a:lnTo>
                    <a:pt x="0" y="0"/>
                  </a:lnTo>
                  <a:lnTo>
                    <a:pt x="66" y="108"/>
                  </a:lnTo>
                  <a:lnTo>
                    <a:pt x="99"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2" name="Freeform 109"/>
            <p:cNvSpPr>
              <a:spLocks/>
            </p:cNvSpPr>
            <p:nvPr userDrawn="1"/>
          </p:nvSpPr>
          <p:spPr bwMode="auto">
            <a:xfrm>
              <a:off x="960438" y="893763"/>
              <a:ext cx="157163" cy="171450"/>
            </a:xfrm>
            <a:custGeom>
              <a:avLst/>
              <a:gdLst/>
              <a:ahLst/>
              <a:cxnLst>
                <a:cxn ang="0">
                  <a:pos x="99" y="79"/>
                </a:cxn>
                <a:cxn ang="0">
                  <a:pos x="0" y="0"/>
                </a:cxn>
                <a:cxn ang="0">
                  <a:pos x="66" y="108"/>
                </a:cxn>
              </a:cxnLst>
              <a:rect l="0" t="0" r="r" b="b"/>
              <a:pathLst>
                <a:path w="99" h="108">
                  <a:moveTo>
                    <a:pt x="99" y="79"/>
                  </a:moveTo>
                  <a:lnTo>
                    <a:pt x="0" y="0"/>
                  </a:lnTo>
                  <a:lnTo>
                    <a:pt x="66" y="10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3" name="Freeform 110"/>
            <p:cNvSpPr>
              <a:spLocks/>
            </p:cNvSpPr>
            <p:nvPr userDrawn="1"/>
          </p:nvSpPr>
          <p:spPr bwMode="auto">
            <a:xfrm>
              <a:off x="933450" y="912813"/>
              <a:ext cx="123825" cy="190500"/>
            </a:xfrm>
            <a:custGeom>
              <a:avLst/>
              <a:gdLst/>
              <a:ahLst/>
              <a:cxnLst>
                <a:cxn ang="0">
                  <a:pos x="78" y="100"/>
                </a:cxn>
                <a:cxn ang="0">
                  <a:pos x="0" y="0"/>
                </a:cxn>
                <a:cxn ang="0">
                  <a:pos x="39" y="120"/>
                </a:cxn>
                <a:cxn ang="0">
                  <a:pos x="78" y="100"/>
                </a:cxn>
              </a:cxnLst>
              <a:rect l="0" t="0" r="r" b="b"/>
              <a:pathLst>
                <a:path w="78" h="120">
                  <a:moveTo>
                    <a:pt x="78" y="100"/>
                  </a:moveTo>
                  <a:lnTo>
                    <a:pt x="0" y="0"/>
                  </a:lnTo>
                  <a:lnTo>
                    <a:pt x="39" y="120"/>
                  </a:lnTo>
                  <a:lnTo>
                    <a:pt x="78"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4" name="Freeform 111"/>
            <p:cNvSpPr>
              <a:spLocks/>
            </p:cNvSpPr>
            <p:nvPr userDrawn="1"/>
          </p:nvSpPr>
          <p:spPr bwMode="auto">
            <a:xfrm>
              <a:off x="933450" y="912813"/>
              <a:ext cx="123825" cy="190500"/>
            </a:xfrm>
            <a:custGeom>
              <a:avLst/>
              <a:gdLst/>
              <a:ahLst/>
              <a:cxnLst>
                <a:cxn ang="0">
                  <a:pos x="78" y="100"/>
                </a:cxn>
                <a:cxn ang="0">
                  <a:pos x="0" y="0"/>
                </a:cxn>
                <a:cxn ang="0">
                  <a:pos x="39" y="120"/>
                </a:cxn>
              </a:cxnLst>
              <a:rect l="0" t="0" r="r" b="b"/>
              <a:pathLst>
                <a:path w="78" h="120">
                  <a:moveTo>
                    <a:pt x="78" y="100"/>
                  </a:moveTo>
                  <a:lnTo>
                    <a:pt x="0" y="0"/>
                  </a:lnTo>
                  <a:lnTo>
                    <a:pt x="39" y="12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5" name="Freeform 112"/>
            <p:cNvSpPr>
              <a:spLocks/>
            </p:cNvSpPr>
            <p:nvPr userDrawn="1"/>
          </p:nvSpPr>
          <p:spPr bwMode="auto">
            <a:xfrm>
              <a:off x="838200" y="927100"/>
              <a:ext cx="69850" cy="198438"/>
            </a:xfrm>
            <a:custGeom>
              <a:avLst/>
              <a:gdLst/>
              <a:ahLst/>
              <a:cxnLst>
                <a:cxn ang="0">
                  <a:pos x="44" y="125"/>
                </a:cxn>
                <a:cxn ang="0">
                  <a:pos x="22" y="0"/>
                </a:cxn>
                <a:cxn ang="0">
                  <a:pos x="0" y="125"/>
                </a:cxn>
                <a:cxn ang="0">
                  <a:pos x="44" y="125"/>
                </a:cxn>
              </a:cxnLst>
              <a:rect l="0" t="0" r="r" b="b"/>
              <a:pathLst>
                <a:path w="44" h="125">
                  <a:moveTo>
                    <a:pt x="44" y="125"/>
                  </a:moveTo>
                  <a:lnTo>
                    <a:pt x="22" y="0"/>
                  </a:lnTo>
                  <a:lnTo>
                    <a:pt x="0" y="125"/>
                  </a:lnTo>
                  <a:lnTo>
                    <a:pt x="44" y="1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6" name="Freeform 113"/>
            <p:cNvSpPr>
              <a:spLocks/>
            </p:cNvSpPr>
            <p:nvPr userDrawn="1"/>
          </p:nvSpPr>
          <p:spPr bwMode="auto">
            <a:xfrm>
              <a:off x="838200" y="927100"/>
              <a:ext cx="69850" cy="198438"/>
            </a:xfrm>
            <a:custGeom>
              <a:avLst/>
              <a:gdLst/>
              <a:ahLst/>
              <a:cxnLst>
                <a:cxn ang="0">
                  <a:pos x="44" y="125"/>
                </a:cxn>
                <a:cxn ang="0">
                  <a:pos x="22" y="0"/>
                </a:cxn>
                <a:cxn ang="0">
                  <a:pos x="0" y="125"/>
                </a:cxn>
              </a:cxnLst>
              <a:rect l="0" t="0" r="r" b="b"/>
              <a:pathLst>
                <a:path w="44" h="125">
                  <a:moveTo>
                    <a:pt x="44" y="125"/>
                  </a:moveTo>
                  <a:lnTo>
                    <a:pt x="22" y="0"/>
                  </a:lnTo>
                  <a:lnTo>
                    <a:pt x="0" y="12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7" name="Freeform 114"/>
            <p:cNvSpPr>
              <a:spLocks/>
            </p:cNvSpPr>
            <p:nvPr userDrawn="1"/>
          </p:nvSpPr>
          <p:spPr bwMode="auto">
            <a:xfrm>
              <a:off x="760413" y="923925"/>
              <a:ext cx="80963" cy="200025"/>
            </a:xfrm>
            <a:custGeom>
              <a:avLst/>
              <a:gdLst/>
              <a:ahLst/>
              <a:cxnLst>
                <a:cxn ang="0">
                  <a:pos x="42" y="126"/>
                </a:cxn>
                <a:cxn ang="0">
                  <a:pos x="51" y="0"/>
                </a:cxn>
                <a:cxn ang="0">
                  <a:pos x="0" y="116"/>
                </a:cxn>
                <a:cxn ang="0">
                  <a:pos x="42" y="126"/>
                </a:cxn>
              </a:cxnLst>
              <a:rect l="0" t="0" r="r" b="b"/>
              <a:pathLst>
                <a:path w="51" h="126">
                  <a:moveTo>
                    <a:pt x="42" y="126"/>
                  </a:moveTo>
                  <a:lnTo>
                    <a:pt x="51" y="0"/>
                  </a:lnTo>
                  <a:lnTo>
                    <a:pt x="0" y="116"/>
                  </a:lnTo>
                  <a:lnTo>
                    <a:pt x="42"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8" name="Freeform 115"/>
            <p:cNvSpPr>
              <a:spLocks/>
            </p:cNvSpPr>
            <p:nvPr userDrawn="1"/>
          </p:nvSpPr>
          <p:spPr bwMode="auto">
            <a:xfrm>
              <a:off x="760413" y="923925"/>
              <a:ext cx="80963" cy="200025"/>
            </a:xfrm>
            <a:custGeom>
              <a:avLst/>
              <a:gdLst/>
              <a:ahLst/>
              <a:cxnLst>
                <a:cxn ang="0">
                  <a:pos x="42" y="126"/>
                </a:cxn>
                <a:cxn ang="0">
                  <a:pos x="51" y="0"/>
                </a:cxn>
                <a:cxn ang="0">
                  <a:pos x="0" y="116"/>
                </a:cxn>
              </a:cxnLst>
              <a:rect l="0" t="0" r="r" b="b"/>
              <a:pathLst>
                <a:path w="51" h="126">
                  <a:moveTo>
                    <a:pt x="42" y="126"/>
                  </a:moveTo>
                  <a:lnTo>
                    <a:pt x="51" y="0"/>
                  </a:lnTo>
                  <a:lnTo>
                    <a:pt x="0" y="1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9" name="Freeform 116"/>
            <p:cNvSpPr>
              <a:spLocks/>
            </p:cNvSpPr>
            <p:nvPr userDrawn="1"/>
          </p:nvSpPr>
          <p:spPr bwMode="auto">
            <a:xfrm>
              <a:off x="688975" y="912813"/>
              <a:ext cx="122238" cy="190500"/>
            </a:xfrm>
            <a:custGeom>
              <a:avLst/>
              <a:gdLst/>
              <a:ahLst/>
              <a:cxnLst>
                <a:cxn ang="0">
                  <a:pos x="39" y="120"/>
                </a:cxn>
                <a:cxn ang="0">
                  <a:pos x="77" y="0"/>
                </a:cxn>
                <a:cxn ang="0">
                  <a:pos x="0" y="100"/>
                </a:cxn>
                <a:cxn ang="0">
                  <a:pos x="39" y="120"/>
                </a:cxn>
              </a:cxnLst>
              <a:rect l="0" t="0" r="r" b="b"/>
              <a:pathLst>
                <a:path w="77" h="120">
                  <a:moveTo>
                    <a:pt x="39" y="120"/>
                  </a:moveTo>
                  <a:lnTo>
                    <a:pt x="77" y="0"/>
                  </a:lnTo>
                  <a:lnTo>
                    <a:pt x="0" y="100"/>
                  </a:lnTo>
                  <a:lnTo>
                    <a:pt x="39"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0" name="Freeform 117"/>
            <p:cNvSpPr>
              <a:spLocks/>
            </p:cNvSpPr>
            <p:nvPr userDrawn="1"/>
          </p:nvSpPr>
          <p:spPr bwMode="auto">
            <a:xfrm>
              <a:off x="688975" y="912813"/>
              <a:ext cx="122238" cy="190500"/>
            </a:xfrm>
            <a:custGeom>
              <a:avLst/>
              <a:gdLst/>
              <a:ahLst/>
              <a:cxnLst>
                <a:cxn ang="0">
                  <a:pos x="39" y="120"/>
                </a:cxn>
                <a:cxn ang="0">
                  <a:pos x="77" y="0"/>
                </a:cxn>
                <a:cxn ang="0">
                  <a:pos x="0" y="100"/>
                </a:cxn>
              </a:cxnLst>
              <a:rect l="0" t="0" r="r" b="b"/>
              <a:pathLst>
                <a:path w="77" h="120">
                  <a:moveTo>
                    <a:pt x="39" y="120"/>
                  </a:moveTo>
                  <a:lnTo>
                    <a:pt x="77" y="0"/>
                  </a:lnTo>
                  <a:lnTo>
                    <a:pt x="0" y="10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1" name="Freeform 118"/>
            <p:cNvSpPr>
              <a:spLocks/>
            </p:cNvSpPr>
            <p:nvPr userDrawn="1"/>
          </p:nvSpPr>
          <p:spPr bwMode="auto">
            <a:xfrm>
              <a:off x="628650" y="893763"/>
              <a:ext cx="157163" cy="171450"/>
            </a:xfrm>
            <a:custGeom>
              <a:avLst/>
              <a:gdLst/>
              <a:ahLst/>
              <a:cxnLst>
                <a:cxn ang="0">
                  <a:pos x="32" y="108"/>
                </a:cxn>
                <a:cxn ang="0">
                  <a:pos x="99" y="0"/>
                </a:cxn>
                <a:cxn ang="0">
                  <a:pos x="0" y="79"/>
                </a:cxn>
                <a:cxn ang="0">
                  <a:pos x="32" y="108"/>
                </a:cxn>
              </a:cxnLst>
              <a:rect l="0" t="0" r="r" b="b"/>
              <a:pathLst>
                <a:path w="99" h="108">
                  <a:moveTo>
                    <a:pt x="32" y="108"/>
                  </a:moveTo>
                  <a:lnTo>
                    <a:pt x="99" y="0"/>
                  </a:lnTo>
                  <a:lnTo>
                    <a:pt x="0" y="79"/>
                  </a:lnTo>
                  <a:lnTo>
                    <a:pt x="32"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2" name="Freeform 119"/>
            <p:cNvSpPr>
              <a:spLocks/>
            </p:cNvSpPr>
            <p:nvPr userDrawn="1"/>
          </p:nvSpPr>
          <p:spPr bwMode="auto">
            <a:xfrm>
              <a:off x="628650" y="893763"/>
              <a:ext cx="157163" cy="171450"/>
            </a:xfrm>
            <a:custGeom>
              <a:avLst/>
              <a:gdLst/>
              <a:ahLst/>
              <a:cxnLst>
                <a:cxn ang="0">
                  <a:pos x="32" y="108"/>
                </a:cxn>
                <a:cxn ang="0">
                  <a:pos x="99" y="0"/>
                </a:cxn>
                <a:cxn ang="0">
                  <a:pos x="0" y="79"/>
                </a:cxn>
              </a:cxnLst>
              <a:rect l="0" t="0" r="r" b="b"/>
              <a:pathLst>
                <a:path w="99" h="108">
                  <a:moveTo>
                    <a:pt x="32" y="108"/>
                  </a:moveTo>
                  <a:lnTo>
                    <a:pt x="99" y="0"/>
                  </a:lnTo>
                  <a:lnTo>
                    <a:pt x="0" y="7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3" name="Freeform 120"/>
            <p:cNvSpPr>
              <a:spLocks/>
            </p:cNvSpPr>
            <p:nvPr userDrawn="1"/>
          </p:nvSpPr>
          <p:spPr bwMode="auto">
            <a:xfrm>
              <a:off x="581025" y="869950"/>
              <a:ext cx="184150" cy="141288"/>
            </a:xfrm>
            <a:custGeom>
              <a:avLst/>
              <a:gdLst/>
              <a:ahLst/>
              <a:cxnLst>
                <a:cxn ang="0">
                  <a:pos x="25" y="89"/>
                </a:cxn>
                <a:cxn ang="0">
                  <a:pos x="116" y="0"/>
                </a:cxn>
                <a:cxn ang="0">
                  <a:pos x="0" y="53"/>
                </a:cxn>
                <a:cxn ang="0">
                  <a:pos x="25" y="89"/>
                </a:cxn>
              </a:cxnLst>
              <a:rect l="0" t="0" r="r" b="b"/>
              <a:pathLst>
                <a:path w="116" h="89">
                  <a:moveTo>
                    <a:pt x="25" y="89"/>
                  </a:moveTo>
                  <a:lnTo>
                    <a:pt x="116" y="0"/>
                  </a:lnTo>
                  <a:lnTo>
                    <a:pt x="0" y="53"/>
                  </a:lnTo>
                  <a:lnTo>
                    <a:pt x="25"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4" name="Freeform 121"/>
            <p:cNvSpPr>
              <a:spLocks/>
            </p:cNvSpPr>
            <p:nvPr userDrawn="1"/>
          </p:nvSpPr>
          <p:spPr bwMode="auto">
            <a:xfrm>
              <a:off x="581025" y="869950"/>
              <a:ext cx="184150" cy="141288"/>
            </a:xfrm>
            <a:custGeom>
              <a:avLst/>
              <a:gdLst/>
              <a:ahLst/>
              <a:cxnLst>
                <a:cxn ang="0">
                  <a:pos x="25" y="89"/>
                </a:cxn>
                <a:cxn ang="0">
                  <a:pos x="116" y="0"/>
                </a:cxn>
                <a:cxn ang="0">
                  <a:pos x="0" y="53"/>
                </a:cxn>
              </a:cxnLst>
              <a:rect l="0" t="0" r="r" b="b"/>
              <a:pathLst>
                <a:path w="116" h="89">
                  <a:moveTo>
                    <a:pt x="25" y="89"/>
                  </a:moveTo>
                  <a:lnTo>
                    <a:pt x="116" y="0"/>
                  </a:lnTo>
                  <a:lnTo>
                    <a:pt x="0" y="5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5" name="Freeform 122"/>
            <p:cNvSpPr>
              <a:spLocks/>
            </p:cNvSpPr>
            <p:nvPr userDrawn="1"/>
          </p:nvSpPr>
          <p:spPr bwMode="auto">
            <a:xfrm>
              <a:off x="552450" y="842963"/>
              <a:ext cx="196850" cy="101600"/>
            </a:xfrm>
            <a:custGeom>
              <a:avLst/>
              <a:gdLst/>
              <a:ahLst/>
              <a:cxnLst>
                <a:cxn ang="0">
                  <a:pos x="15" y="64"/>
                </a:cxn>
                <a:cxn ang="0">
                  <a:pos x="124" y="0"/>
                </a:cxn>
                <a:cxn ang="0">
                  <a:pos x="0" y="23"/>
                </a:cxn>
                <a:cxn ang="0">
                  <a:pos x="15" y="64"/>
                </a:cxn>
              </a:cxnLst>
              <a:rect l="0" t="0" r="r" b="b"/>
              <a:pathLst>
                <a:path w="124" h="64">
                  <a:moveTo>
                    <a:pt x="15" y="64"/>
                  </a:moveTo>
                  <a:lnTo>
                    <a:pt x="124" y="0"/>
                  </a:lnTo>
                  <a:lnTo>
                    <a:pt x="0" y="23"/>
                  </a:lnTo>
                  <a:lnTo>
                    <a:pt x="15"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6" name="Freeform 123"/>
            <p:cNvSpPr>
              <a:spLocks/>
            </p:cNvSpPr>
            <p:nvPr userDrawn="1"/>
          </p:nvSpPr>
          <p:spPr bwMode="auto">
            <a:xfrm>
              <a:off x="552450" y="842963"/>
              <a:ext cx="196850" cy="101600"/>
            </a:xfrm>
            <a:custGeom>
              <a:avLst/>
              <a:gdLst/>
              <a:ahLst/>
              <a:cxnLst>
                <a:cxn ang="0">
                  <a:pos x="15" y="64"/>
                </a:cxn>
                <a:cxn ang="0">
                  <a:pos x="124" y="0"/>
                </a:cxn>
                <a:cxn ang="0">
                  <a:pos x="0" y="23"/>
                </a:cxn>
              </a:cxnLst>
              <a:rect l="0" t="0" r="r" b="b"/>
              <a:pathLst>
                <a:path w="124" h="64">
                  <a:moveTo>
                    <a:pt x="15" y="64"/>
                  </a:moveTo>
                  <a:lnTo>
                    <a:pt x="124" y="0"/>
                  </a:lnTo>
                  <a:lnTo>
                    <a:pt x="0" y="2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7" name="Freeform 124"/>
            <p:cNvSpPr>
              <a:spLocks/>
            </p:cNvSpPr>
            <p:nvPr userDrawn="1"/>
          </p:nvSpPr>
          <p:spPr bwMode="auto">
            <a:xfrm>
              <a:off x="541338" y="800100"/>
              <a:ext cx="200025" cy="69850"/>
            </a:xfrm>
            <a:custGeom>
              <a:avLst/>
              <a:gdLst/>
              <a:ahLst/>
              <a:cxnLst>
                <a:cxn ang="0">
                  <a:pos x="5" y="44"/>
                </a:cxn>
                <a:cxn ang="0">
                  <a:pos x="126" y="7"/>
                </a:cxn>
                <a:cxn ang="0">
                  <a:pos x="0" y="0"/>
                </a:cxn>
                <a:cxn ang="0">
                  <a:pos x="5" y="44"/>
                </a:cxn>
              </a:cxnLst>
              <a:rect l="0" t="0" r="r" b="b"/>
              <a:pathLst>
                <a:path w="126" h="44">
                  <a:moveTo>
                    <a:pt x="5" y="44"/>
                  </a:moveTo>
                  <a:lnTo>
                    <a:pt x="126" y="7"/>
                  </a:lnTo>
                  <a:lnTo>
                    <a:pt x="0" y="0"/>
                  </a:lnTo>
                  <a:lnTo>
                    <a:pt x="5"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8" name="Freeform 125"/>
            <p:cNvSpPr>
              <a:spLocks/>
            </p:cNvSpPr>
            <p:nvPr userDrawn="1"/>
          </p:nvSpPr>
          <p:spPr bwMode="auto">
            <a:xfrm>
              <a:off x="541338" y="800100"/>
              <a:ext cx="200025" cy="69850"/>
            </a:xfrm>
            <a:custGeom>
              <a:avLst/>
              <a:gdLst/>
              <a:ahLst/>
              <a:cxnLst>
                <a:cxn ang="0">
                  <a:pos x="5" y="44"/>
                </a:cxn>
                <a:cxn ang="0">
                  <a:pos x="126" y="7"/>
                </a:cxn>
                <a:cxn ang="0">
                  <a:pos x="0" y="0"/>
                </a:cxn>
              </a:cxnLst>
              <a:rect l="0" t="0" r="r" b="b"/>
              <a:pathLst>
                <a:path w="126" h="44">
                  <a:moveTo>
                    <a:pt x="5" y="44"/>
                  </a:moveTo>
                  <a:lnTo>
                    <a:pt x="126" y="7"/>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9" name="Freeform 126"/>
            <p:cNvSpPr>
              <a:spLocks/>
            </p:cNvSpPr>
            <p:nvPr userDrawn="1"/>
          </p:nvSpPr>
          <p:spPr bwMode="auto">
            <a:xfrm>
              <a:off x="541338" y="720725"/>
              <a:ext cx="200025" cy="69850"/>
            </a:xfrm>
            <a:custGeom>
              <a:avLst/>
              <a:gdLst/>
              <a:ahLst/>
              <a:cxnLst>
                <a:cxn ang="0">
                  <a:pos x="0" y="44"/>
                </a:cxn>
                <a:cxn ang="0">
                  <a:pos x="126" y="37"/>
                </a:cxn>
                <a:cxn ang="0">
                  <a:pos x="5" y="0"/>
                </a:cxn>
                <a:cxn ang="0">
                  <a:pos x="0" y="44"/>
                </a:cxn>
              </a:cxnLst>
              <a:rect l="0" t="0" r="r" b="b"/>
              <a:pathLst>
                <a:path w="126" h="44">
                  <a:moveTo>
                    <a:pt x="0" y="44"/>
                  </a:moveTo>
                  <a:lnTo>
                    <a:pt x="126" y="37"/>
                  </a:lnTo>
                  <a:lnTo>
                    <a:pt x="5" y="0"/>
                  </a:lnTo>
                  <a:lnTo>
                    <a:pt x="0"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0" name="Freeform 127"/>
            <p:cNvSpPr>
              <a:spLocks/>
            </p:cNvSpPr>
            <p:nvPr userDrawn="1"/>
          </p:nvSpPr>
          <p:spPr bwMode="auto">
            <a:xfrm>
              <a:off x="541338" y="720725"/>
              <a:ext cx="200025" cy="69850"/>
            </a:xfrm>
            <a:custGeom>
              <a:avLst/>
              <a:gdLst/>
              <a:ahLst/>
              <a:cxnLst>
                <a:cxn ang="0">
                  <a:pos x="0" y="44"/>
                </a:cxn>
                <a:cxn ang="0">
                  <a:pos x="126" y="37"/>
                </a:cxn>
                <a:cxn ang="0">
                  <a:pos x="5" y="0"/>
                </a:cxn>
              </a:cxnLst>
              <a:rect l="0" t="0" r="r" b="b"/>
              <a:pathLst>
                <a:path w="126" h="44">
                  <a:moveTo>
                    <a:pt x="0" y="44"/>
                  </a:moveTo>
                  <a:lnTo>
                    <a:pt x="126" y="37"/>
                  </a:lnTo>
                  <a:lnTo>
                    <a:pt x="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1" name="Freeform 128"/>
            <p:cNvSpPr>
              <a:spLocks/>
            </p:cNvSpPr>
            <p:nvPr userDrawn="1"/>
          </p:nvSpPr>
          <p:spPr bwMode="auto">
            <a:xfrm>
              <a:off x="552450" y="646113"/>
              <a:ext cx="196850" cy="103188"/>
            </a:xfrm>
            <a:custGeom>
              <a:avLst/>
              <a:gdLst/>
              <a:ahLst/>
              <a:cxnLst>
                <a:cxn ang="0">
                  <a:pos x="0" y="41"/>
                </a:cxn>
                <a:cxn ang="0">
                  <a:pos x="124" y="65"/>
                </a:cxn>
                <a:cxn ang="0">
                  <a:pos x="15" y="0"/>
                </a:cxn>
                <a:cxn ang="0">
                  <a:pos x="0" y="41"/>
                </a:cxn>
              </a:cxnLst>
              <a:rect l="0" t="0" r="r" b="b"/>
              <a:pathLst>
                <a:path w="124" h="65">
                  <a:moveTo>
                    <a:pt x="0" y="41"/>
                  </a:moveTo>
                  <a:lnTo>
                    <a:pt x="124" y="65"/>
                  </a:lnTo>
                  <a:lnTo>
                    <a:pt x="15" y="0"/>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2" name="Freeform 129"/>
            <p:cNvSpPr>
              <a:spLocks/>
            </p:cNvSpPr>
            <p:nvPr userDrawn="1"/>
          </p:nvSpPr>
          <p:spPr bwMode="auto">
            <a:xfrm>
              <a:off x="552450" y="646113"/>
              <a:ext cx="196850" cy="103188"/>
            </a:xfrm>
            <a:custGeom>
              <a:avLst/>
              <a:gdLst/>
              <a:ahLst/>
              <a:cxnLst>
                <a:cxn ang="0">
                  <a:pos x="0" y="41"/>
                </a:cxn>
                <a:cxn ang="0">
                  <a:pos x="124" y="65"/>
                </a:cxn>
                <a:cxn ang="0">
                  <a:pos x="15" y="0"/>
                </a:cxn>
              </a:cxnLst>
              <a:rect l="0" t="0" r="r" b="b"/>
              <a:pathLst>
                <a:path w="124" h="65">
                  <a:moveTo>
                    <a:pt x="0" y="41"/>
                  </a:moveTo>
                  <a:lnTo>
                    <a:pt x="124" y="65"/>
                  </a:lnTo>
                  <a:lnTo>
                    <a:pt x="1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3" name="Freeform 130"/>
            <p:cNvSpPr>
              <a:spLocks/>
            </p:cNvSpPr>
            <p:nvPr userDrawn="1"/>
          </p:nvSpPr>
          <p:spPr bwMode="auto">
            <a:xfrm>
              <a:off x="581025" y="579438"/>
              <a:ext cx="184150" cy="141288"/>
            </a:xfrm>
            <a:custGeom>
              <a:avLst/>
              <a:gdLst/>
              <a:ahLst/>
              <a:cxnLst>
                <a:cxn ang="0">
                  <a:pos x="0" y="36"/>
                </a:cxn>
                <a:cxn ang="0">
                  <a:pos x="116" y="89"/>
                </a:cxn>
                <a:cxn ang="0">
                  <a:pos x="25" y="0"/>
                </a:cxn>
                <a:cxn ang="0">
                  <a:pos x="0" y="36"/>
                </a:cxn>
              </a:cxnLst>
              <a:rect l="0" t="0" r="r" b="b"/>
              <a:pathLst>
                <a:path w="116" h="89">
                  <a:moveTo>
                    <a:pt x="0" y="36"/>
                  </a:moveTo>
                  <a:lnTo>
                    <a:pt x="116" y="89"/>
                  </a:lnTo>
                  <a:lnTo>
                    <a:pt x="25"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4" name="Freeform 131"/>
            <p:cNvSpPr>
              <a:spLocks/>
            </p:cNvSpPr>
            <p:nvPr userDrawn="1"/>
          </p:nvSpPr>
          <p:spPr bwMode="auto">
            <a:xfrm>
              <a:off x="581025" y="579438"/>
              <a:ext cx="184150" cy="141288"/>
            </a:xfrm>
            <a:custGeom>
              <a:avLst/>
              <a:gdLst/>
              <a:ahLst/>
              <a:cxnLst>
                <a:cxn ang="0">
                  <a:pos x="0" y="36"/>
                </a:cxn>
                <a:cxn ang="0">
                  <a:pos x="116" y="89"/>
                </a:cxn>
                <a:cxn ang="0">
                  <a:pos x="25" y="0"/>
                </a:cxn>
              </a:cxnLst>
              <a:rect l="0" t="0" r="r" b="b"/>
              <a:pathLst>
                <a:path w="116" h="89">
                  <a:moveTo>
                    <a:pt x="0" y="36"/>
                  </a:moveTo>
                  <a:lnTo>
                    <a:pt x="116" y="89"/>
                  </a:lnTo>
                  <a:lnTo>
                    <a:pt x="2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5" name="Freeform 132"/>
            <p:cNvSpPr>
              <a:spLocks/>
            </p:cNvSpPr>
            <p:nvPr userDrawn="1"/>
          </p:nvSpPr>
          <p:spPr bwMode="auto">
            <a:xfrm>
              <a:off x="628650" y="525463"/>
              <a:ext cx="157163" cy="171450"/>
            </a:xfrm>
            <a:custGeom>
              <a:avLst/>
              <a:gdLst/>
              <a:ahLst/>
              <a:cxnLst>
                <a:cxn ang="0">
                  <a:pos x="0" y="29"/>
                </a:cxn>
                <a:cxn ang="0">
                  <a:pos x="99" y="108"/>
                </a:cxn>
                <a:cxn ang="0">
                  <a:pos x="32" y="0"/>
                </a:cxn>
                <a:cxn ang="0">
                  <a:pos x="0" y="29"/>
                </a:cxn>
              </a:cxnLst>
              <a:rect l="0" t="0" r="r" b="b"/>
              <a:pathLst>
                <a:path w="99" h="108">
                  <a:moveTo>
                    <a:pt x="0" y="29"/>
                  </a:moveTo>
                  <a:lnTo>
                    <a:pt x="99" y="108"/>
                  </a:lnTo>
                  <a:lnTo>
                    <a:pt x="32" y="0"/>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6" name="Freeform 133"/>
            <p:cNvSpPr>
              <a:spLocks/>
            </p:cNvSpPr>
            <p:nvPr userDrawn="1"/>
          </p:nvSpPr>
          <p:spPr bwMode="auto">
            <a:xfrm>
              <a:off x="628650" y="525463"/>
              <a:ext cx="157163" cy="171450"/>
            </a:xfrm>
            <a:custGeom>
              <a:avLst/>
              <a:gdLst/>
              <a:ahLst/>
              <a:cxnLst>
                <a:cxn ang="0">
                  <a:pos x="0" y="29"/>
                </a:cxn>
                <a:cxn ang="0">
                  <a:pos x="99" y="108"/>
                </a:cxn>
                <a:cxn ang="0">
                  <a:pos x="32" y="0"/>
                </a:cxn>
              </a:cxnLst>
              <a:rect l="0" t="0" r="r" b="b"/>
              <a:pathLst>
                <a:path w="99" h="108">
                  <a:moveTo>
                    <a:pt x="0" y="29"/>
                  </a:moveTo>
                  <a:lnTo>
                    <a:pt x="99" y="108"/>
                  </a:lnTo>
                  <a:lnTo>
                    <a:pt x="3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7" name="Freeform 134"/>
            <p:cNvSpPr>
              <a:spLocks/>
            </p:cNvSpPr>
            <p:nvPr userDrawn="1"/>
          </p:nvSpPr>
          <p:spPr bwMode="auto">
            <a:xfrm>
              <a:off x="688975" y="487363"/>
              <a:ext cx="122238" cy="192088"/>
            </a:xfrm>
            <a:custGeom>
              <a:avLst/>
              <a:gdLst/>
              <a:ahLst/>
              <a:cxnLst>
                <a:cxn ang="0">
                  <a:pos x="0" y="21"/>
                </a:cxn>
                <a:cxn ang="0">
                  <a:pos x="77" y="121"/>
                </a:cxn>
                <a:cxn ang="0">
                  <a:pos x="39" y="0"/>
                </a:cxn>
                <a:cxn ang="0">
                  <a:pos x="0" y="21"/>
                </a:cxn>
              </a:cxnLst>
              <a:rect l="0" t="0" r="r" b="b"/>
              <a:pathLst>
                <a:path w="77" h="121">
                  <a:moveTo>
                    <a:pt x="0" y="21"/>
                  </a:moveTo>
                  <a:lnTo>
                    <a:pt x="77" y="121"/>
                  </a:lnTo>
                  <a:lnTo>
                    <a:pt x="39" y="0"/>
                  </a:lnTo>
                  <a:lnTo>
                    <a:pt x="0"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8" name="Freeform 135"/>
            <p:cNvSpPr>
              <a:spLocks/>
            </p:cNvSpPr>
            <p:nvPr userDrawn="1"/>
          </p:nvSpPr>
          <p:spPr bwMode="auto">
            <a:xfrm>
              <a:off x="688975" y="487363"/>
              <a:ext cx="122238" cy="192088"/>
            </a:xfrm>
            <a:custGeom>
              <a:avLst/>
              <a:gdLst/>
              <a:ahLst/>
              <a:cxnLst>
                <a:cxn ang="0">
                  <a:pos x="0" y="21"/>
                </a:cxn>
                <a:cxn ang="0">
                  <a:pos x="77" y="121"/>
                </a:cxn>
                <a:cxn ang="0">
                  <a:pos x="39" y="0"/>
                </a:cxn>
              </a:cxnLst>
              <a:rect l="0" t="0" r="r" b="b"/>
              <a:pathLst>
                <a:path w="77" h="121">
                  <a:moveTo>
                    <a:pt x="0" y="21"/>
                  </a:moveTo>
                  <a:lnTo>
                    <a:pt x="77" y="121"/>
                  </a:lnTo>
                  <a:lnTo>
                    <a:pt x="3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9" name="Freeform 136"/>
            <p:cNvSpPr>
              <a:spLocks/>
            </p:cNvSpPr>
            <p:nvPr userDrawn="1"/>
          </p:nvSpPr>
          <p:spPr bwMode="auto">
            <a:xfrm>
              <a:off x="760413" y="466725"/>
              <a:ext cx="80963" cy="201613"/>
            </a:xfrm>
            <a:custGeom>
              <a:avLst/>
              <a:gdLst/>
              <a:ahLst/>
              <a:cxnLst>
                <a:cxn ang="0">
                  <a:pos x="0" y="11"/>
                </a:cxn>
                <a:cxn ang="0">
                  <a:pos x="51" y="127"/>
                </a:cxn>
                <a:cxn ang="0">
                  <a:pos x="42" y="0"/>
                </a:cxn>
                <a:cxn ang="0">
                  <a:pos x="0" y="11"/>
                </a:cxn>
              </a:cxnLst>
              <a:rect l="0" t="0" r="r" b="b"/>
              <a:pathLst>
                <a:path w="51" h="127">
                  <a:moveTo>
                    <a:pt x="0" y="11"/>
                  </a:moveTo>
                  <a:lnTo>
                    <a:pt x="51" y="127"/>
                  </a:lnTo>
                  <a:lnTo>
                    <a:pt x="42" y="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0" name="Freeform 137"/>
            <p:cNvSpPr>
              <a:spLocks/>
            </p:cNvSpPr>
            <p:nvPr userDrawn="1"/>
          </p:nvSpPr>
          <p:spPr bwMode="auto">
            <a:xfrm>
              <a:off x="760413" y="466725"/>
              <a:ext cx="80963" cy="201613"/>
            </a:xfrm>
            <a:custGeom>
              <a:avLst/>
              <a:gdLst/>
              <a:ahLst/>
              <a:cxnLst>
                <a:cxn ang="0">
                  <a:pos x="0" y="11"/>
                </a:cxn>
                <a:cxn ang="0">
                  <a:pos x="51" y="127"/>
                </a:cxn>
                <a:cxn ang="0">
                  <a:pos x="42" y="0"/>
                </a:cxn>
              </a:cxnLst>
              <a:rect l="0" t="0" r="r" b="b"/>
              <a:pathLst>
                <a:path w="51" h="127">
                  <a:moveTo>
                    <a:pt x="0" y="11"/>
                  </a:moveTo>
                  <a:lnTo>
                    <a:pt x="51" y="127"/>
                  </a:lnTo>
                  <a:lnTo>
                    <a:pt x="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1" name="Freeform 138"/>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2" name="Freeform 139"/>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3" name="Freeform 140"/>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4" name="Freeform 141"/>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5" name="Freeform 142"/>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6" name="Freeform 143"/>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7" name="Freeform 144"/>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8" name="Freeform 145"/>
            <p:cNvSpPr>
              <a:spLocks/>
            </p:cNvSpPr>
            <p:nvPr userDrawn="1"/>
          </p:nvSpPr>
          <p:spPr bwMode="auto">
            <a:xfrm>
              <a:off x="904875" y="923925"/>
              <a:ext cx="80963" cy="200025"/>
            </a:xfrm>
            <a:custGeom>
              <a:avLst/>
              <a:gdLst/>
              <a:ahLst/>
              <a:cxnLst>
                <a:cxn ang="0">
                  <a:pos x="51" y="116"/>
                </a:cxn>
                <a:cxn ang="0">
                  <a:pos x="0" y="0"/>
                </a:cxn>
                <a:cxn ang="0">
                  <a:pos x="8" y="126"/>
                </a:cxn>
                <a:cxn ang="0">
                  <a:pos x="51" y="116"/>
                </a:cxn>
              </a:cxnLst>
              <a:rect l="0" t="0" r="r" b="b"/>
              <a:pathLst>
                <a:path w="51" h="126">
                  <a:moveTo>
                    <a:pt x="51" y="116"/>
                  </a:moveTo>
                  <a:lnTo>
                    <a:pt x="0" y="0"/>
                  </a:lnTo>
                  <a:lnTo>
                    <a:pt x="8" y="126"/>
                  </a:lnTo>
                  <a:lnTo>
                    <a:pt x="51" y="1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9" name="Freeform 146"/>
            <p:cNvSpPr>
              <a:spLocks/>
            </p:cNvSpPr>
            <p:nvPr userDrawn="1"/>
          </p:nvSpPr>
          <p:spPr bwMode="auto">
            <a:xfrm>
              <a:off x="904875" y="923925"/>
              <a:ext cx="80963" cy="200025"/>
            </a:xfrm>
            <a:custGeom>
              <a:avLst/>
              <a:gdLst/>
              <a:ahLst/>
              <a:cxnLst>
                <a:cxn ang="0">
                  <a:pos x="51" y="116"/>
                </a:cxn>
                <a:cxn ang="0">
                  <a:pos x="0" y="0"/>
                </a:cxn>
                <a:cxn ang="0">
                  <a:pos x="8" y="126"/>
                </a:cxn>
              </a:cxnLst>
              <a:rect l="0" t="0" r="r" b="b"/>
              <a:pathLst>
                <a:path w="51" h="126">
                  <a:moveTo>
                    <a:pt x="51" y="116"/>
                  </a:moveTo>
                  <a:lnTo>
                    <a:pt x="0" y="0"/>
                  </a:lnTo>
                  <a:lnTo>
                    <a:pt x="8" y="1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0" name="Freeform 147"/>
            <p:cNvSpPr>
              <a:spLocks noEditPoints="1"/>
            </p:cNvSpPr>
            <p:nvPr userDrawn="1"/>
          </p:nvSpPr>
          <p:spPr bwMode="auto">
            <a:xfrm>
              <a:off x="919163" y="1065213"/>
              <a:ext cx="57150" cy="57150"/>
            </a:xfrm>
            <a:custGeom>
              <a:avLst/>
              <a:gdLst/>
              <a:ahLst/>
              <a:cxnLst>
                <a:cxn ang="0">
                  <a:pos x="211" y="211"/>
                </a:cxn>
                <a:cxn ang="0">
                  <a:pos x="254" y="74"/>
                </a:cxn>
                <a:cxn ang="0">
                  <a:pos x="221" y="0"/>
                </a:cxn>
                <a:cxn ang="0">
                  <a:pos x="210" y="43"/>
                </a:cxn>
                <a:cxn ang="0">
                  <a:pos x="143" y="64"/>
                </a:cxn>
                <a:cxn ang="0">
                  <a:pos x="127" y="9"/>
                </a:cxn>
                <a:cxn ang="0">
                  <a:pos x="0" y="37"/>
                </a:cxn>
                <a:cxn ang="0">
                  <a:pos x="8" y="83"/>
                </a:cxn>
                <a:cxn ang="0">
                  <a:pos x="89" y="66"/>
                </a:cxn>
                <a:cxn ang="0">
                  <a:pos x="98" y="103"/>
                </a:cxn>
                <a:cxn ang="0">
                  <a:pos x="23" y="118"/>
                </a:cxn>
                <a:cxn ang="0">
                  <a:pos x="30" y="160"/>
                </a:cxn>
                <a:cxn ang="0">
                  <a:pos x="109" y="144"/>
                </a:cxn>
                <a:cxn ang="0">
                  <a:pos x="117" y="179"/>
                </a:cxn>
                <a:cxn ang="0">
                  <a:pos x="29" y="197"/>
                </a:cxn>
                <a:cxn ang="0">
                  <a:pos x="38" y="251"/>
                </a:cxn>
                <a:cxn ang="0">
                  <a:pos x="174" y="178"/>
                </a:cxn>
                <a:cxn ang="0">
                  <a:pos x="153" y="104"/>
                </a:cxn>
                <a:cxn ang="0">
                  <a:pos x="199" y="91"/>
                </a:cxn>
                <a:cxn ang="0">
                  <a:pos x="176" y="178"/>
                </a:cxn>
                <a:cxn ang="0">
                  <a:pos x="174" y="178"/>
                </a:cxn>
              </a:cxnLst>
              <a:rect l="0" t="0" r="r" b="b"/>
              <a:pathLst>
                <a:path w="254" h="251">
                  <a:moveTo>
                    <a:pt x="211" y="211"/>
                  </a:moveTo>
                  <a:cubicBezTo>
                    <a:pt x="254" y="74"/>
                    <a:pt x="254" y="74"/>
                    <a:pt x="254" y="74"/>
                  </a:cubicBezTo>
                  <a:cubicBezTo>
                    <a:pt x="221" y="0"/>
                    <a:pt x="221" y="0"/>
                    <a:pt x="221" y="0"/>
                  </a:cubicBezTo>
                  <a:cubicBezTo>
                    <a:pt x="210" y="43"/>
                    <a:pt x="210" y="43"/>
                    <a:pt x="210" y="43"/>
                  </a:cubicBezTo>
                  <a:cubicBezTo>
                    <a:pt x="188" y="50"/>
                    <a:pt x="166" y="57"/>
                    <a:pt x="143" y="64"/>
                  </a:cubicBezTo>
                  <a:cubicBezTo>
                    <a:pt x="127" y="9"/>
                    <a:pt x="127" y="9"/>
                    <a:pt x="127" y="9"/>
                  </a:cubicBezTo>
                  <a:cubicBezTo>
                    <a:pt x="85" y="20"/>
                    <a:pt x="43" y="29"/>
                    <a:pt x="0" y="37"/>
                  </a:cubicBezTo>
                  <a:cubicBezTo>
                    <a:pt x="8" y="83"/>
                    <a:pt x="8" y="83"/>
                    <a:pt x="8" y="83"/>
                  </a:cubicBezTo>
                  <a:cubicBezTo>
                    <a:pt x="34" y="78"/>
                    <a:pt x="60" y="73"/>
                    <a:pt x="89" y="66"/>
                  </a:cubicBezTo>
                  <a:cubicBezTo>
                    <a:pt x="98" y="103"/>
                    <a:pt x="98" y="103"/>
                    <a:pt x="98" y="103"/>
                  </a:cubicBezTo>
                  <a:cubicBezTo>
                    <a:pt x="71" y="109"/>
                    <a:pt x="47" y="114"/>
                    <a:pt x="23" y="118"/>
                  </a:cubicBezTo>
                  <a:cubicBezTo>
                    <a:pt x="30" y="160"/>
                    <a:pt x="30" y="160"/>
                    <a:pt x="30" y="160"/>
                  </a:cubicBezTo>
                  <a:cubicBezTo>
                    <a:pt x="55" y="155"/>
                    <a:pt x="80" y="150"/>
                    <a:pt x="109" y="144"/>
                  </a:cubicBezTo>
                  <a:cubicBezTo>
                    <a:pt x="117" y="179"/>
                    <a:pt x="117" y="179"/>
                    <a:pt x="117" y="179"/>
                  </a:cubicBezTo>
                  <a:cubicBezTo>
                    <a:pt x="86" y="186"/>
                    <a:pt x="57" y="192"/>
                    <a:pt x="29" y="197"/>
                  </a:cubicBezTo>
                  <a:cubicBezTo>
                    <a:pt x="38" y="251"/>
                    <a:pt x="38" y="251"/>
                    <a:pt x="38" y="251"/>
                  </a:cubicBezTo>
                  <a:moveTo>
                    <a:pt x="174" y="178"/>
                  </a:moveTo>
                  <a:cubicBezTo>
                    <a:pt x="153" y="104"/>
                    <a:pt x="153" y="104"/>
                    <a:pt x="153" y="104"/>
                  </a:cubicBezTo>
                  <a:cubicBezTo>
                    <a:pt x="168" y="100"/>
                    <a:pt x="184" y="96"/>
                    <a:pt x="199" y="91"/>
                  </a:cubicBezTo>
                  <a:cubicBezTo>
                    <a:pt x="176" y="178"/>
                    <a:pt x="176" y="178"/>
                    <a:pt x="176" y="178"/>
                  </a:cubicBezTo>
                  <a:lnTo>
                    <a:pt x="174"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1" name="Freeform 148"/>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2" name="Freeform 149"/>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3" name="Freeform 150"/>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4" name="Freeform 151"/>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5" name="Freeform 152"/>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6" name="Freeform 153"/>
            <p:cNvSpPr>
              <a:spLocks noEditPoints="1"/>
            </p:cNvSpPr>
            <p:nvPr userDrawn="1"/>
          </p:nvSpPr>
          <p:spPr bwMode="auto">
            <a:xfrm>
              <a:off x="542925" y="738188"/>
              <a:ext cx="52388" cy="39688"/>
            </a:xfrm>
            <a:custGeom>
              <a:avLst/>
              <a:gdLst/>
              <a:ahLst/>
              <a:cxnLst>
                <a:cxn ang="0">
                  <a:pos x="8" y="75"/>
                </a:cxn>
                <a:cxn ang="0">
                  <a:pos x="18" y="76"/>
                </a:cxn>
                <a:cxn ang="0">
                  <a:pos x="82" y="2"/>
                </a:cxn>
                <a:cxn ang="0">
                  <a:pos x="133" y="59"/>
                </a:cxn>
                <a:cxn ang="0">
                  <a:pos x="134" y="59"/>
                </a:cxn>
                <a:cxn ang="0">
                  <a:pos x="163" y="39"/>
                </a:cxn>
                <a:cxn ang="0">
                  <a:pos x="241" y="7"/>
                </a:cxn>
                <a:cxn ang="0">
                  <a:pos x="231" y="63"/>
                </a:cxn>
                <a:cxn ang="0">
                  <a:pos x="182" y="78"/>
                </a:cxn>
                <a:cxn ang="0">
                  <a:pos x="142" y="111"/>
                </a:cxn>
                <a:cxn ang="0">
                  <a:pos x="142" y="119"/>
                </a:cxn>
                <a:cxn ang="0">
                  <a:pos x="223" y="127"/>
                </a:cxn>
                <a:cxn ang="0">
                  <a:pos x="219" y="177"/>
                </a:cxn>
                <a:cxn ang="0">
                  <a:pos x="0" y="164"/>
                </a:cxn>
                <a:cxn ang="0">
                  <a:pos x="54" y="86"/>
                </a:cxn>
                <a:cxn ang="0">
                  <a:pos x="52" y="111"/>
                </a:cxn>
                <a:cxn ang="0">
                  <a:pos x="104" y="116"/>
                </a:cxn>
                <a:cxn ang="0">
                  <a:pos x="107" y="93"/>
                </a:cxn>
                <a:cxn ang="0">
                  <a:pos x="85" y="57"/>
                </a:cxn>
                <a:cxn ang="0">
                  <a:pos x="54" y="86"/>
                </a:cxn>
              </a:cxnLst>
              <a:rect l="0" t="0" r="r" b="b"/>
              <a:pathLst>
                <a:path w="241" h="177">
                  <a:moveTo>
                    <a:pt x="8" y="75"/>
                  </a:moveTo>
                  <a:cubicBezTo>
                    <a:pt x="18" y="76"/>
                    <a:pt x="18" y="76"/>
                    <a:pt x="18" y="76"/>
                  </a:cubicBezTo>
                  <a:cubicBezTo>
                    <a:pt x="23" y="34"/>
                    <a:pt x="43" y="0"/>
                    <a:pt x="82" y="2"/>
                  </a:cubicBezTo>
                  <a:cubicBezTo>
                    <a:pt x="113" y="5"/>
                    <a:pt x="133" y="26"/>
                    <a:pt x="133" y="59"/>
                  </a:cubicBezTo>
                  <a:cubicBezTo>
                    <a:pt x="134" y="59"/>
                    <a:pt x="134" y="59"/>
                    <a:pt x="134" y="59"/>
                  </a:cubicBezTo>
                  <a:cubicBezTo>
                    <a:pt x="143" y="50"/>
                    <a:pt x="150" y="46"/>
                    <a:pt x="163" y="39"/>
                  </a:cubicBezTo>
                  <a:cubicBezTo>
                    <a:pt x="184" y="27"/>
                    <a:pt x="241" y="7"/>
                    <a:pt x="241" y="7"/>
                  </a:cubicBezTo>
                  <a:cubicBezTo>
                    <a:pt x="236" y="26"/>
                    <a:pt x="233" y="44"/>
                    <a:pt x="231" y="63"/>
                  </a:cubicBezTo>
                  <a:cubicBezTo>
                    <a:pt x="231" y="63"/>
                    <a:pt x="197" y="72"/>
                    <a:pt x="182" y="78"/>
                  </a:cubicBezTo>
                  <a:cubicBezTo>
                    <a:pt x="163" y="85"/>
                    <a:pt x="145" y="96"/>
                    <a:pt x="142" y="111"/>
                  </a:cubicBezTo>
                  <a:cubicBezTo>
                    <a:pt x="142" y="114"/>
                    <a:pt x="142" y="117"/>
                    <a:pt x="142" y="119"/>
                  </a:cubicBezTo>
                  <a:cubicBezTo>
                    <a:pt x="223" y="127"/>
                    <a:pt x="223" y="127"/>
                    <a:pt x="223" y="127"/>
                  </a:cubicBezTo>
                  <a:cubicBezTo>
                    <a:pt x="221" y="144"/>
                    <a:pt x="220" y="160"/>
                    <a:pt x="219" y="177"/>
                  </a:cubicBezTo>
                  <a:cubicBezTo>
                    <a:pt x="0" y="164"/>
                    <a:pt x="0" y="164"/>
                    <a:pt x="0" y="164"/>
                  </a:cubicBezTo>
                  <a:moveTo>
                    <a:pt x="54" y="86"/>
                  </a:moveTo>
                  <a:cubicBezTo>
                    <a:pt x="53" y="94"/>
                    <a:pt x="53" y="102"/>
                    <a:pt x="52" y="111"/>
                  </a:cubicBezTo>
                  <a:cubicBezTo>
                    <a:pt x="104" y="116"/>
                    <a:pt x="104" y="116"/>
                    <a:pt x="104" y="116"/>
                  </a:cubicBezTo>
                  <a:cubicBezTo>
                    <a:pt x="105" y="109"/>
                    <a:pt x="106" y="100"/>
                    <a:pt x="107" y="93"/>
                  </a:cubicBezTo>
                  <a:cubicBezTo>
                    <a:pt x="108" y="80"/>
                    <a:pt x="106" y="60"/>
                    <a:pt x="85" y="57"/>
                  </a:cubicBezTo>
                  <a:cubicBezTo>
                    <a:pt x="67" y="55"/>
                    <a:pt x="57" y="65"/>
                    <a:pt x="54" y="8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7" name="Freeform 154"/>
            <p:cNvSpPr>
              <a:spLocks noEditPoints="1"/>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 ang="0">
                  <a:pos x="54" y="47"/>
                </a:cxn>
                <a:cxn ang="0">
                  <a:pos x="122" y="99"/>
                </a:cxn>
                <a:cxn ang="0">
                  <a:pos x="140" y="53"/>
                </a:cxn>
                <a:cxn ang="0">
                  <a:pos x="54" y="46"/>
                </a:cxn>
                <a:cxn ang="0">
                  <a:pos x="54" y="47"/>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moveTo>
                    <a:pt x="54" y="47"/>
                  </a:moveTo>
                  <a:cubicBezTo>
                    <a:pt x="122" y="99"/>
                    <a:pt x="122" y="99"/>
                    <a:pt x="122" y="99"/>
                  </a:cubicBezTo>
                  <a:cubicBezTo>
                    <a:pt x="128" y="84"/>
                    <a:pt x="133" y="69"/>
                    <a:pt x="140" y="53"/>
                  </a:cubicBezTo>
                  <a:cubicBezTo>
                    <a:pt x="54" y="46"/>
                    <a:pt x="54" y="46"/>
                    <a:pt x="54" y="46"/>
                  </a:cubicBezTo>
                  <a:lnTo>
                    <a:pt x="54"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8" name="Freeform 155"/>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9" name="Freeform 156"/>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0" name="Freeform 157"/>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1" name="Freeform 158"/>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2" name="Freeform 159"/>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3" name="Freeform 160"/>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4" name="Freeform 161"/>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5" name="Oval 162"/>
            <p:cNvSpPr>
              <a:spLocks noChangeArrowheads="1"/>
            </p:cNvSpPr>
            <p:nvPr userDrawn="1"/>
          </p:nvSpPr>
          <p:spPr bwMode="auto">
            <a:xfrm>
              <a:off x="860425" y="4794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6" name="Freeform 163"/>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7" name="Oval 164"/>
            <p:cNvSpPr>
              <a:spLocks noChangeArrowheads="1"/>
            </p:cNvSpPr>
            <p:nvPr userDrawn="1"/>
          </p:nvSpPr>
          <p:spPr bwMode="auto">
            <a:xfrm>
              <a:off x="860425" y="10890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8" name="Freeform 165"/>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9" name="Freeform 166"/>
            <p:cNvSpPr>
              <a:spLocks/>
            </p:cNvSpPr>
            <p:nvPr userDrawn="1"/>
          </p:nvSpPr>
          <p:spPr bwMode="auto">
            <a:xfrm>
              <a:off x="822325" y="744538"/>
              <a:ext cx="95250" cy="111125"/>
            </a:xfrm>
            <a:custGeom>
              <a:avLst/>
              <a:gdLst/>
              <a:ahLst/>
              <a:cxnLst>
                <a:cxn ang="0">
                  <a:pos x="429" y="430"/>
                </a:cxn>
                <a:cxn ang="0">
                  <a:pos x="364" y="457"/>
                </a:cxn>
                <a:cxn ang="0">
                  <a:pos x="311" y="457"/>
                </a:cxn>
                <a:cxn ang="0">
                  <a:pos x="237" y="494"/>
                </a:cxn>
                <a:cxn ang="0">
                  <a:pos x="218" y="494"/>
                </a:cxn>
                <a:cxn ang="0">
                  <a:pos x="144" y="457"/>
                </a:cxn>
                <a:cxn ang="0">
                  <a:pos x="91" y="457"/>
                </a:cxn>
                <a:cxn ang="0">
                  <a:pos x="0" y="366"/>
                </a:cxn>
                <a:cxn ang="0">
                  <a:pos x="0" y="0"/>
                </a:cxn>
              </a:cxnLst>
              <a:rect l="0" t="0" r="r" b="b"/>
              <a:pathLst>
                <a:path w="429" h="494">
                  <a:moveTo>
                    <a:pt x="429" y="430"/>
                  </a:moveTo>
                  <a:cubicBezTo>
                    <a:pt x="413" y="447"/>
                    <a:pt x="390" y="457"/>
                    <a:pt x="364" y="457"/>
                  </a:cubicBezTo>
                  <a:cubicBezTo>
                    <a:pt x="311" y="457"/>
                    <a:pt x="311" y="457"/>
                    <a:pt x="311" y="457"/>
                  </a:cubicBezTo>
                  <a:cubicBezTo>
                    <a:pt x="281" y="457"/>
                    <a:pt x="254" y="472"/>
                    <a:pt x="237" y="494"/>
                  </a:cubicBezTo>
                  <a:cubicBezTo>
                    <a:pt x="218" y="494"/>
                    <a:pt x="218" y="494"/>
                    <a:pt x="218" y="494"/>
                  </a:cubicBezTo>
                  <a:cubicBezTo>
                    <a:pt x="201" y="472"/>
                    <a:pt x="174" y="457"/>
                    <a:pt x="144" y="457"/>
                  </a:cubicBezTo>
                  <a:cubicBezTo>
                    <a:pt x="91" y="457"/>
                    <a:pt x="91" y="457"/>
                    <a:pt x="91" y="457"/>
                  </a:cubicBezTo>
                  <a:cubicBezTo>
                    <a:pt x="41" y="457"/>
                    <a:pt x="0" y="416"/>
                    <a:pt x="0" y="366"/>
                  </a:cubicBezTo>
                  <a:cubicBezTo>
                    <a:pt x="0" y="0"/>
                    <a:pt x="0" y="0"/>
                    <a:pt x="0" y="0"/>
                  </a:cubicBezTo>
                </a:path>
              </a:pathLst>
            </a:custGeom>
            <a:solidFill>
              <a:srgbClr val="E3032E"/>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500" name="Freeform 167"/>
            <p:cNvSpPr>
              <a:spLocks/>
            </p:cNvSpPr>
            <p:nvPr userDrawn="1"/>
          </p:nvSpPr>
          <p:spPr bwMode="auto">
            <a:xfrm>
              <a:off x="822325" y="744538"/>
              <a:ext cx="101600" cy="96838"/>
            </a:xfrm>
            <a:custGeom>
              <a:avLst/>
              <a:gdLst/>
              <a:ahLst/>
              <a:cxnLst>
                <a:cxn ang="0">
                  <a:pos x="0" y="0"/>
                </a:cxn>
                <a:cxn ang="0">
                  <a:pos x="456" y="0"/>
                </a:cxn>
                <a:cxn ang="0">
                  <a:pos x="456" y="366"/>
                </a:cxn>
                <a:cxn ang="0">
                  <a:pos x="429" y="430"/>
                </a:cxn>
              </a:cxnLst>
              <a:rect l="0" t="0" r="r" b="b"/>
              <a:pathLst>
                <a:path w="456" h="430">
                  <a:moveTo>
                    <a:pt x="0" y="0"/>
                  </a:moveTo>
                  <a:cubicBezTo>
                    <a:pt x="456" y="0"/>
                    <a:pt x="456" y="0"/>
                    <a:pt x="456" y="0"/>
                  </a:cubicBezTo>
                  <a:cubicBezTo>
                    <a:pt x="456" y="366"/>
                    <a:pt x="456" y="366"/>
                    <a:pt x="456" y="366"/>
                  </a:cubicBezTo>
                  <a:cubicBezTo>
                    <a:pt x="456" y="391"/>
                    <a:pt x="446" y="413"/>
                    <a:pt x="429" y="43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501" name="Freeform 168"/>
            <p:cNvSpPr>
              <a:spLocks noEditPoints="1"/>
            </p:cNvSpPr>
            <p:nvPr userDrawn="1"/>
          </p:nvSpPr>
          <p:spPr bwMode="auto">
            <a:xfrm>
              <a:off x="815975" y="739775"/>
              <a:ext cx="112713" cy="120650"/>
            </a:xfrm>
            <a:custGeom>
              <a:avLst/>
              <a:gdLst/>
              <a:ahLst/>
              <a:cxnLst>
                <a:cxn ang="0">
                  <a:pos x="503" y="389"/>
                </a:cxn>
                <a:cxn ang="0">
                  <a:pos x="388" y="504"/>
                </a:cxn>
                <a:cxn ang="0">
                  <a:pos x="335" y="504"/>
                </a:cxn>
                <a:cxn ang="0">
                  <a:pos x="272" y="545"/>
                </a:cxn>
                <a:cxn ang="0">
                  <a:pos x="231" y="545"/>
                </a:cxn>
                <a:cxn ang="0">
                  <a:pos x="168" y="504"/>
                </a:cxn>
                <a:cxn ang="0">
                  <a:pos x="115" y="504"/>
                </a:cxn>
                <a:cxn ang="0">
                  <a:pos x="0" y="389"/>
                </a:cxn>
                <a:cxn ang="0">
                  <a:pos x="0" y="0"/>
                </a:cxn>
                <a:cxn ang="0">
                  <a:pos x="503" y="0"/>
                </a:cxn>
                <a:cxn ang="0">
                  <a:pos x="503" y="389"/>
                </a:cxn>
                <a:cxn ang="0">
                  <a:pos x="456" y="47"/>
                </a:cxn>
                <a:cxn ang="0">
                  <a:pos x="47" y="47"/>
                </a:cxn>
                <a:cxn ang="0">
                  <a:pos x="47" y="389"/>
                </a:cxn>
                <a:cxn ang="0">
                  <a:pos x="115" y="457"/>
                </a:cxn>
                <a:cxn ang="0">
                  <a:pos x="168" y="457"/>
                </a:cxn>
                <a:cxn ang="0">
                  <a:pos x="251" y="492"/>
                </a:cxn>
                <a:cxn ang="0">
                  <a:pos x="252" y="492"/>
                </a:cxn>
                <a:cxn ang="0">
                  <a:pos x="335" y="457"/>
                </a:cxn>
                <a:cxn ang="0">
                  <a:pos x="388" y="457"/>
                </a:cxn>
                <a:cxn ang="0">
                  <a:pos x="456" y="389"/>
                </a:cxn>
                <a:cxn ang="0">
                  <a:pos x="456" y="47"/>
                </a:cxn>
              </a:cxnLst>
              <a:rect l="0" t="0" r="r" b="b"/>
              <a:pathLst>
                <a:path w="503" h="545">
                  <a:moveTo>
                    <a:pt x="503" y="389"/>
                  </a:moveTo>
                  <a:cubicBezTo>
                    <a:pt x="503" y="452"/>
                    <a:pt x="452" y="504"/>
                    <a:pt x="388" y="504"/>
                  </a:cubicBezTo>
                  <a:cubicBezTo>
                    <a:pt x="335" y="504"/>
                    <a:pt x="335" y="504"/>
                    <a:pt x="335" y="504"/>
                  </a:cubicBezTo>
                  <a:cubicBezTo>
                    <a:pt x="307" y="504"/>
                    <a:pt x="282" y="521"/>
                    <a:pt x="272" y="545"/>
                  </a:cubicBezTo>
                  <a:cubicBezTo>
                    <a:pt x="231" y="545"/>
                    <a:pt x="231" y="545"/>
                    <a:pt x="231" y="545"/>
                  </a:cubicBezTo>
                  <a:cubicBezTo>
                    <a:pt x="221" y="521"/>
                    <a:pt x="197" y="504"/>
                    <a:pt x="168" y="504"/>
                  </a:cubicBezTo>
                  <a:cubicBezTo>
                    <a:pt x="115" y="504"/>
                    <a:pt x="115" y="504"/>
                    <a:pt x="115" y="504"/>
                  </a:cubicBezTo>
                  <a:cubicBezTo>
                    <a:pt x="51" y="504"/>
                    <a:pt x="0" y="452"/>
                    <a:pt x="0" y="389"/>
                  </a:cubicBezTo>
                  <a:cubicBezTo>
                    <a:pt x="0" y="0"/>
                    <a:pt x="0" y="0"/>
                    <a:pt x="0" y="0"/>
                  </a:cubicBezTo>
                  <a:cubicBezTo>
                    <a:pt x="503" y="0"/>
                    <a:pt x="503" y="0"/>
                    <a:pt x="503" y="0"/>
                  </a:cubicBezTo>
                  <a:lnTo>
                    <a:pt x="503" y="389"/>
                  </a:lnTo>
                  <a:close/>
                  <a:moveTo>
                    <a:pt x="456" y="47"/>
                  </a:moveTo>
                  <a:cubicBezTo>
                    <a:pt x="47" y="47"/>
                    <a:pt x="47" y="47"/>
                    <a:pt x="47" y="47"/>
                  </a:cubicBezTo>
                  <a:cubicBezTo>
                    <a:pt x="47" y="389"/>
                    <a:pt x="47" y="389"/>
                    <a:pt x="47" y="389"/>
                  </a:cubicBezTo>
                  <a:cubicBezTo>
                    <a:pt x="47" y="426"/>
                    <a:pt x="77" y="457"/>
                    <a:pt x="115" y="457"/>
                  </a:cubicBezTo>
                  <a:cubicBezTo>
                    <a:pt x="168" y="457"/>
                    <a:pt x="168" y="457"/>
                    <a:pt x="168" y="457"/>
                  </a:cubicBezTo>
                  <a:cubicBezTo>
                    <a:pt x="201" y="457"/>
                    <a:pt x="230" y="470"/>
                    <a:pt x="251" y="492"/>
                  </a:cubicBezTo>
                  <a:cubicBezTo>
                    <a:pt x="252" y="492"/>
                    <a:pt x="252" y="492"/>
                    <a:pt x="252" y="492"/>
                  </a:cubicBezTo>
                  <a:cubicBezTo>
                    <a:pt x="273" y="470"/>
                    <a:pt x="302" y="457"/>
                    <a:pt x="335" y="457"/>
                  </a:cubicBezTo>
                  <a:cubicBezTo>
                    <a:pt x="388" y="457"/>
                    <a:pt x="388" y="457"/>
                    <a:pt x="388" y="457"/>
                  </a:cubicBezTo>
                  <a:cubicBezTo>
                    <a:pt x="426" y="457"/>
                    <a:pt x="456" y="426"/>
                    <a:pt x="456" y="389"/>
                  </a:cubicBezTo>
                  <a:lnTo>
                    <a:pt x="456"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74" name="Tijdelijke aanduiding voor tekst 15"/>
          <p:cNvSpPr>
            <a:spLocks noGrp="1" noChangeAspect="1"/>
          </p:cNvSpPr>
          <p:nvPr>
            <p:ph type="body" sz="quarter" idx="14" hasCustomPrompt="1"/>
          </p:nvPr>
        </p:nvSpPr>
        <p:spPr>
          <a:xfrm>
            <a:off x="4964113" y="432909"/>
            <a:ext cx="3529012" cy="792000"/>
          </a:xfrm>
        </p:spPr>
        <p:txBody>
          <a:bodyPr/>
          <a:lstStyle>
            <a:lvl1pPr algn="r">
              <a:defRPr sz="1200" b="0" baseline="0">
                <a:solidFill>
                  <a:schemeClr val="bg1"/>
                </a:solidFill>
              </a:defRPr>
            </a:lvl1pPr>
          </a:lstStyle>
          <a:p>
            <a:pPr lvl="0"/>
            <a:r>
              <a:rPr lang="nl-NL" smtClean="0"/>
              <a:t>Faculteitsnaam (bold), Subafdeling daaronder totaal max. 4 regels</a:t>
            </a:r>
          </a:p>
          <a:p>
            <a:pPr lvl="0"/>
            <a:endParaRPr lang="nl-NL"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eldia met afbeelding en zwart vlak">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173" name="Picture 5" descr="PPT_titelpag_verloop-04.png"/>
          <p:cNvPicPr>
            <a:picLocks noChangeAspect="1"/>
          </p:cNvPicPr>
          <p:nvPr userDrawn="1"/>
        </p:nvPicPr>
        <p:blipFill>
          <a:blip r:embed="rId3" cstate="print"/>
          <a:stretch>
            <a:fillRect/>
          </a:stretch>
        </p:blipFill>
        <p:spPr>
          <a:xfrm>
            <a:off x="0" y="0"/>
            <a:ext cx="2340292" cy="6858000"/>
          </a:xfrm>
          <a:prstGeom prst="rect">
            <a:avLst/>
          </a:prstGeom>
        </p:spPr>
      </p:pic>
      <p:grpSp>
        <p:nvGrpSpPr>
          <p:cNvPr id="5" name="Groep 177"/>
          <p:cNvGrpSpPr/>
          <p:nvPr userDrawn="1"/>
        </p:nvGrpSpPr>
        <p:grpSpPr>
          <a:xfrm>
            <a:off x="0" y="0"/>
            <a:ext cx="9144000" cy="6858000"/>
            <a:chOff x="0" y="0"/>
            <a:chExt cx="9144000" cy="6858000"/>
          </a:xfrm>
        </p:grpSpPr>
        <p:sp>
          <p:nvSpPr>
            <p:cNvPr id="179" name="AutoShape 7"/>
            <p:cNvSpPr>
              <a:spLocks noChangeAspect="1" noChangeArrowheads="1" noTextEdit="1"/>
            </p:cNvSpPr>
            <p:nvPr userDrawn="1"/>
          </p:nvSpPr>
          <p:spPr bwMode="auto">
            <a:xfrm>
              <a:off x="0" y="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80" name="Freeform 9"/>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81" name="Freeform 10"/>
            <p:cNvSpPr>
              <a:spLocks/>
            </p:cNvSpPr>
            <p:nvPr userDrawn="1"/>
          </p:nvSpPr>
          <p:spPr bwMode="white">
            <a:xfrm>
              <a:off x="1295400" y="720725"/>
              <a:ext cx="174625" cy="144463"/>
            </a:xfrm>
            <a:custGeom>
              <a:avLst/>
              <a:gdLst/>
              <a:ahLst/>
              <a:cxnLst>
                <a:cxn ang="0">
                  <a:pos x="516" y="0"/>
                </a:cxn>
                <a:cxn ang="0">
                  <a:pos x="783" y="0"/>
                </a:cxn>
                <a:cxn ang="0">
                  <a:pos x="783" y="40"/>
                </a:cxn>
                <a:cxn ang="0">
                  <a:pos x="775" y="40"/>
                </a:cxn>
                <a:cxn ang="0">
                  <a:pos x="681" y="125"/>
                </a:cxn>
                <a:cxn ang="0">
                  <a:pos x="681" y="381"/>
                </a:cxn>
                <a:cxn ang="0">
                  <a:pos x="392" y="653"/>
                </a:cxn>
                <a:cxn ang="0">
                  <a:pos x="90" y="416"/>
                </a:cxn>
                <a:cxn ang="0">
                  <a:pos x="90" y="110"/>
                </a:cxn>
                <a:cxn ang="0">
                  <a:pos x="18" y="40"/>
                </a:cxn>
                <a:cxn ang="0">
                  <a:pos x="0" y="40"/>
                </a:cxn>
                <a:cxn ang="0">
                  <a:pos x="0" y="0"/>
                </a:cxn>
                <a:cxn ang="0">
                  <a:pos x="322" y="0"/>
                </a:cxn>
                <a:cxn ang="0">
                  <a:pos x="322" y="40"/>
                </a:cxn>
                <a:cxn ang="0">
                  <a:pos x="305" y="40"/>
                </a:cxn>
                <a:cxn ang="0">
                  <a:pos x="232" y="110"/>
                </a:cxn>
                <a:cxn ang="0">
                  <a:pos x="232" y="416"/>
                </a:cxn>
                <a:cxn ang="0">
                  <a:pos x="418" y="585"/>
                </a:cxn>
                <a:cxn ang="0">
                  <a:pos x="619" y="395"/>
                </a:cxn>
                <a:cxn ang="0">
                  <a:pos x="619" y="146"/>
                </a:cxn>
                <a:cxn ang="0">
                  <a:pos x="535" y="40"/>
                </a:cxn>
                <a:cxn ang="0">
                  <a:pos x="516" y="40"/>
                </a:cxn>
                <a:cxn ang="0">
                  <a:pos x="516" y="0"/>
                </a:cxn>
              </a:cxnLst>
              <a:rect l="0" t="0" r="r" b="b"/>
              <a:pathLst>
                <a:path w="783" h="653">
                  <a:moveTo>
                    <a:pt x="516" y="0"/>
                  </a:moveTo>
                  <a:cubicBezTo>
                    <a:pt x="783" y="0"/>
                    <a:pt x="783" y="0"/>
                    <a:pt x="783" y="0"/>
                  </a:cubicBezTo>
                  <a:cubicBezTo>
                    <a:pt x="783" y="40"/>
                    <a:pt x="783" y="40"/>
                    <a:pt x="783" y="40"/>
                  </a:cubicBezTo>
                  <a:cubicBezTo>
                    <a:pt x="775" y="40"/>
                    <a:pt x="775" y="40"/>
                    <a:pt x="775" y="40"/>
                  </a:cubicBezTo>
                  <a:cubicBezTo>
                    <a:pt x="693" y="40"/>
                    <a:pt x="681" y="76"/>
                    <a:pt x="681" y="125"/>
                  </a:cubicBezTo>
                  <a:cubicBezTo>
                    <a:pt x="681" y="381"/>
                    <a:pt x="681" y="381"/>
                    <a:pt x="681" y="381"/>
                  </a:cubicBezTo>
                  <a:cubicBezTo>
                    <a:pt x="681" y="610"/>
                    <a:pt x="514" y="653"/>
                    <a:pt x="392" y="653"/>
                  </a:cubicBezTo>
                  <a:cubicBezTo>
                    <a:pt x="207" y="653"/>
                    <a:pt x="90" y="573"/>
                    <a:pt x="90" y="416"/>
                  </a:cubicBezTo>
                  <a:cubicBezTo>
                    <a:pt x="90" y="110"/>
                    <a:pt x="90" y="110"/>
                    <a:pt x="90" y="110"/>
                  </a:cubicBezTo>
                  <a:cubicBezTo>
                    <a:pt x="90" y="58"/>
                    <a:pt x="75" y="40"/>
                    <a:pt x="18" y="40"/>
                  </a:cubicBezTo>
                  <a:cubicBezTo>
                    <a:pt x="0" y="40"/>
                    <a:pt x="0" y="40"/>
                    <a:pt x="0" y="40"/>
                  </a:cubicBezTo>
                  <a:cubicBezTo>
                    <a:pt x="0" y="0"/>
                    <a:pt x="0" y="0"/>
                    <a:pt x="0" y="0"/>
                  </a:cubicBezTo>
                  <a:cubicBezTo>
                    <a:pt x="322" y="0"/>
                    <a:pt x="322" y="0"/>
                    <a:pt x="322" y="0"/>
                  </a:cubicBezTo>
                  <a:cubicBezTo>
                    <a:pt x="322" y="40"/>
                    <a:pt x="322" y="40"/>
                    <a:pt x="322" y="40"/>
                  </a:cubicBezTo>
                  <a:cubicBezTo>
                    <a:pt x="305" y="40"/>
                    <a:pt x="305" y="40"/>
                    <a:pt x="305" y="40"/>
                  </a:cubicBezTo>
                  <a:cubicBezTo>
                    <a:pt x="261" y="40"/>
                    <a:pt x="232" y="59"/>
                    <a:pt x="232" y="110"/>
                  </a:cubicBezTo>
                  <a:cubicBezTo>
                    <a:pt x="232" y="416"/>
                    <a:pt x="232" y="416"/>
                    <a:pt x="232" y="416"/>
                  </a:cubicBezTo>
                  <a:cubicBezTo>
                    <a:pt x="232" y="542"/>
                    <a:pt x="324" y="585"/>
                    <a:pt x="418" y="585"/>
                  </a:cubicBezTo>
                  <a:cubicBezTo>
                    <a:pt x="553" y="585"/>
                    <a:pt x="619" y="509"/>
                    <a:pt x="619" y="395"/>
                  </a:cubicBezTo>
                  <a:cubicBezTo>
                    <a:pt x="619" y="146"/>
                    <a:pt x="619" y="146"/>
                    <a:pt x="619" y="146"/>
                  </a:cubicBezTo>
                  <a:cubicBezTo>
                    <a:pt x="619" y="73"/>
                    <a:pt x="599" y="40"/>
                    <a:pt x="535" y="40"/>
                  </a:cubicBezTo>
                  <a:cubicBezTo>
                    <a:pt x="516" y="40"/>
                    <a:pt x="516" y="40"/>
                    <a:pt x="516" y="40"/>
                  </a:cubicBezTo>
                  <a:lnTo>
                    <a:pt x="516"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4" name="Freeform 11"/>
            <p:cNvSpPr>
              <a:spLocks/>
            </p:cNvSpPr>
            <p:nvPr userDrawn="1"/>
          </p:nvSpPr>
          <p:spPr bwMode="white">
            <a:xfrm>
              <a:off x="1466850" y="763588"/>
              <a:ext cx="123825" cy="98425"/>
            </a:xfrm>
            <a:custGeom>
              <a:avLst/>
              <a:gdLst/>
              <a:ahLst/>
              <a:cxnLst>
                <a:cxn ang="0">
                  <a:pos x="494" y="349"/>
                </a:cxn>
                <a:cxn ang="0">
                  <a:pos x="552" y="409"/>
                </a:cxn>
                <a:cxn ang="0">
                  <a:pos x="552" y="442"/>
                </a:cxn>
                <a:cxn ang="0">
                  <a:pos x="310" y="442"/>
                </a:cxn>
                <a:cxn ang="0">
                  <a:pos x="310" y="409"/>
                </a:cxn>
                <a:cxn ang="0">
                  <a:pos x="368" y="293"/>
                </a:cxn>
                <a:cxn ang="0">
                  <a:pos x="368" y="204"/>
                </a:cxn>
                <a:cxn ang="0">
                  <a:pos x="305" y="89"/>
                </a:cxn>
                <a:cxn ang="0">
                  <a:pos x="195" y="135"/>
                </a:cxn>
                <a:cxn ang="0">
                  <a:pos x="195" y="343"/>
                </a:cxn>
                <a:cxn ang="0">
                  <a:pos x="256" y="409"/>
                </a:cxn>
                <a:cxn ang="0">
                  <a:pos x="265" y="409"/>
                </a:cxn>
                <a:cxn ang="0">
                  <a:pos x="265" y="442"/>
                </a:cxn>
                <a:cxn ang="0">
                  <a:pos x="5" y="442"/>
                </a:cxn>
                <a:cxn ang="0">
                  <a:pos x="5" y="409"/>
                </a:cxn>
                <a:cxn ang="0">
                  <a:pos x="11" y="409"/>
                </a:cxn>
                <a:cxn ang="0">
                  <a:pos x="70" y="337"/>
                </a:cxn>
                <a:cxn ang="0">
                  <a:pos x="70" y="137"/>
                </a:cxn>
                <a:cxn ang="0">
                  <a:pos x="22" y="91"/>
                </a:cxn>
                <a:cxn ang="0">
                  <a:pos x="0" y="84"/>
                </a:cxn>
                <a:cxn ang="0">
                  <a:pos x="0" y="60"/>
                </a:cxn>
                <a:cxn ang="0">
                  <a:pos x="176" y="0"/>
                </a:cxn>
                <a:cxn ang="0">
                  <a:pos x="195" y="0"/>
                </a:cxn>
                <a:cxn ang="0">
                  <a:pos x="195" y="92"/>
                </a:cxn>
                <a:cxn ang="0">
                  <a:pos x="386" y="11"/>
                </a:cxn>
                <a:cxn ang="0">
                  <a:pos x="494" y="188"/>
                </a:cxn>
                <a:cxn ang="0">
                  <a:pos x="494" y="349"/>
                </a:cxn>
              </a:cxnLst>
              <a:rect l="0" t="0" r="r" b="b"/>
              <a:pathLst>
                <a:path w="552" h="442">
                  <a:moveTo>
                    <a:pt x="494" y="349"/>
                  </a:moveTo>
                  <a:cubicBezTo>
                    <a:pt x="494" y="399"/>
                    <a:pt x="512" y="409"/>
                    <a:pt x="552" y="409"/>
                  </a:cubicBezTo>
                  <a:cubicBezTo>
                    <a:pt x="552" y="442"/>
                    <a:pt x="552" y="442"/>
                    <a:pt x="552" y="442"/>
                  </a:cubicBezTo>
                  <a:cubicBezTo>
                    <a:pt x="310" y="442"/>
                    <a:pt x="310" y="442"/>
                    <a:pt x="310" y="442"/>
                  </a:cubicBezTo>
                  <a:cubicBezTo>
                    <a:pt x="310" y="409"/>
                    <a:pt x="310" y="409"/>
                    <a:pt x="310" y="409"/>
                  </a:cubicBezTo>
                  <a:cubicBezTo>
                    <a:pt x="352" y="406"/>
                    <a:pt x="368" y="377"/>
                    <a:pt x="368" y="293"/>
                  </a:cubicBezTo>
                  <a:cubicBezTo>
                    <a:pt x="368" y="204"/>
                    <a:pt x="368" y="204"/>
                    <a:pt x="368" y="204"/>
                  </a:cubicBezTo>
                  <a:cubicBezTo>
                    <a:pt x="368" y="121"/>
                    <a:pt x="346" y="89"/>
                    <a:pt x="305" y="89"/>
                  </a:cubicBezTo>
                  <a:cubicBezTo>
                    <a:pt x="273" y="89"/>
                    <a:pt x="239" y="105"/>
                    <a:pt x="195" y="135"/>
                  </a:cubicBezTo>
                  <a:cubicBezTo>
                    <a:pt x="195" y="343"/>
                    <a:pt x="195" y="343"/>
                    <a:pt x="195" y="343"/>
                  </a:cubicBezTo>
                  <a:cubicBezTo>
                    <a:pt x="195" y="390"/>
                    <a:pt x="215" y="409"/>
                    <a:pt x="256" y="409"/>
                  </a:cubicBezTo>
                  <a:cubicBezTo>
                    <a:pt x="265" y="409"/>
                    <a:pt x="265" y="409"/>
                    <a:pt x="265" y="409"/>
                  </a:cubicBezTo>
                  <a:cubicBezTo>
                    <a:pt x="265" y="442"/>
                    <a:pt x="265" y="442"/>
                    <a:pt x="265" y="442"/>
                  </a:cubicBezTo>
                  <a:cubicBezTo>
                    <a:pt x="5" y="442"/>
                    <a:pt x="5" y="442"/>
                    <a:pt x="5" y="442"/>
                  </a:cubicBezTo>
                  <a:cubicBezTo>
                    <a:pt x="5" y="409"/>
                    <a:pt x="5" y="409"/>
                    <a:pt x="5" y="409"/>
                  </a:cubicBezTo>
                  <a:cubicBezTo>
                    <a:pt x="11" y="409"/>
                    <a:pt x="11" y="409"/>
                    <a:pt x="11" y="409"/>
                  </a:cubicBezTo>
                  <a:cubicBezTo>
                    <a:pt x="55" y="409"/>
                    <a:pt x="70" y="391"/>
                    <a:pt x="70" y="337"/>
                  </a:cubicBezTo>
                  <a:cubicBezTo>
                    <a:pt x="70" y="137"/>
                    <a:pt x="70" y="137"/>
                    <a:pt x="70" y="137"/>
                  </a:cubicBezTo>
                  <a:cubicBezTo>
                    <a:pt x="70" y="114"/>
                    <a:pt x="58" y="101"/>
                    <a:pt x="22" y="91"/>
                  </a:cubicBezTo>
                  <a:cubicBezTo>
                    <a:pt x="0" y="84"/>
                    <a:pt x="0" y="84"/>
                    <a:pt x="0" y="84"/>
                  </a:cubicBezTo>
                  <a:cubicBezTo>
                    <a:pt x="0" y="60"/>
                    <a:pt x="0" y="60"/>
                    <a:pt x="0" y="60"/>
                  </a:cubicBezTo>
                  <a:cubicBezTo>
                    <a:pt x="176" y="0"/>
                    <a:pt x="176" y="0"/>
                    <a:pt x="176" y="0"/>
                  </a:cubicBezTo>
                  <a:cubicBezTo>
                    <a:pt x="195" y="0"/>
                    <a:pt x="195" y="0"/>
                    <a:pt x="195" y="0"/>
                  </a:cubicBezTo>
                  <a:cubicBezTo>
                    <a:pt x="195" y="92"/>
                    <a:pt x="195" y="92"/>
                    <a:pt x="195" y="92"/>
                  </a:cubicBezTo>
                  <a:cubicBezTo>
                    <a:pt x="270" y="42"/>
                    <a:pt x="336" y="11"/>
                    <a:pt x="386" y="11"/>
                  </a:cubicBezTo>
                  <a:cubicBezTo>
                    <a:pt x="461" y="11"/>
                    <a:pt x="494" y="65"/>
                    <a:pt x="494" y="188"/>
                  </a:cubicBezTo>
                  <a:lnTo>
                    <a:pt x="494" y="349"/>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5" name="Freeform 12"/>
            <p:cNvSpPr>
              <a:spLocks noEditPoints="1"/>
            </p:cNvSpPr>
            <p:nvPr userDrawn="1"/>
          </p:nvSpPr>
          <p:spPr bwMode="white">
            <a:xfrm>
              <a:off x="1604963" y="711200"/>
              <a:ext cx="57150" cy="150813"/>
            </a:xfrm>
            <a:custGeom>
              <a:avLst/>
              <a:gdLst/>
              <a:ahLst/>
              <a:cxnLst>
                <a:cxn ang="0">
                  <a:pos x="257" y="675"/>
                </a:cxn>
                <a:cxn ang="0">
                  <a:pos x="0" y="675"/>
                </a:cxn>
                <a:cxn ang="0">
                  <a:pos x="0" y="642"/>
                </a:cxn>
                <a:cxn ang="0">
                  <a:pos x="11" y="642"/>
                </a:cxn>
                <a:cxn ang="0">
                  <a:pos x="69" y="570"/>
                </a:cxn>
                <a:cxn ang="0">
                  <a:pos x="69" y="373"/>
                </a:cxn>
                <a:cxn ang="0">
                  <a:pos x="34" y="329"/>
                </a:cxn>
                <a:cxn ang="0">
                  <a:pos x="0" y="316"/>
                </a:cxn>
                <a:cxn ang="0">
                  <a:pos x="0" y="292"/>
                </a:cxn>
                <a:cxn ang="0">
                  <a:pos x="176" y="233"/>
                </a:cxn>
                <a:cxn ang="0">
                  <a:pos x="195" y="233"/>
                </a:cxn>
                <a:cxn ang="0">
                  <a:pos x="195" y="578"/>
                </a:cxn>
                <a:cxn ang="0">
                  <a:pos x="257" y="642"/>
                </a:cxn>
                <a:cxn ang="0">
                  <a:pos x="257" y="675"/>
                </a:cxn>
                <a:cxn ang="0">
                  <a:pos x="209" y="70"/>
                </a:cxn>
                <a:cxn ang="0">
                  <a:pos x="128" y="140"/>
                </a:cxn>
                <a:cxn ang="0">
                  <a:pos x="46" y="70"/>
                </a:cxn>
                <a:cxn ang="0">
                  <a:pos x="128" y="0"/>
                </a:cxn>
                <a:cxn ang="0">
                  <a:pos x="209" y="70"/>
                </a:cxn>
              </a:cxnLst>
              <a:rect l="0" t="0" r="r" b="b"/>
              <a:pathLst>
                <a:path w="257" h="675">
                  <a:moveTo>
                    <a:pt x="257" y="675"/>
                  </a:moveTo>
                  <a:cubicBezTo>
                    <a:pt x="0" y="675"/>
                    <a:pt x="0" y="675"/>
                    <a:pt x="0" y="675"/>
                  </a:cubicBezTo>
                  <a:cubicBezTo>
                    <a:pt x="0" y="642"/>
                    <a:pt x="0" y="642"/>
                    <a:pt x="0" y="642"/>
                  </a:cubicBezTo>
                  <a:cubicBezTo>
                    <a:pt x="11" y="642"/>
                    <a:pt x="11" y="642"/>
                    <a:pt x="11" y="642"/>
                  </a:cubicBezTo>
                  <a:cubicBezTo>
                    <a:pt x="54" y="642"/>
                    <a:pt x="69" y="624"/>
                    <a:pt x="69" y="570"/>
                  </a:cubicBezTo>
                  <a:cubicBezTo>
                    <a:pt x="69" y="373"/>
                    <a:pt x="69" y="373"/>
                    <a:pt x="69" y="373"/>
                  </a:cubicBezTo>
                  <a:cubicBezTo>
                    <a:pt x="69" y="346"/>
                    <a:pt x="63" y="339"/>
                    <a:pt x="34" y="329"/>
                  </a:cubicBezTo>
                  <a:cubicBezTo>
                    <a:pt x="0" y="316"/>
                    <a:pt x="0" y="316"/>
                    <a:pt x="0" y="316"/>
                  </a:cubicBezTo>
                  <a:cubicBezTo>
                    <a:pt x="0" y="292"/>
                    <a:pt x="0" y="292"/>
                    <a:pt x="0" y="292"/>
                  </a:cubicBezTo>
                  <a:cubicBezTo>
                    <a:pt x="176" y="233"/>
                    <a:pt x="176" y="233"/>
                    <a:pt x="176" y="233"/>
                  </a:cubicBezTo>
                  <a:cubicBezTo>
                    <a:pt x="195" y="233"/>
                    <a:pt x="195" y="233"/>
                    <a:pt x="195" y="233"/>
                  </a:cubicBezTo>
                  <a:cubicBezTo>
                    <a:pt x="195" y="578"/>
                    <a:pt x="195" y="578"/>
                    <a:pt x="195" y="578"/>
                  </a:cubicBezTo>
                  <a:cubicBezTo>
                    <a:pt x="195" y="620"/>
                    <a:pt x="212" y="642"/>
                    <a:pt x="257" y="642"/>
                  </a:cubicBezTo>
                  <a:lnTo>
                    <a:pt x="257" y="675"/>
                  </a:lnTo>
                  <a:close/>
                  <a:moveTo>
                    <a:pt x="209" y="70"/>
                  </a:moveTo>
                  <a:cubicBezTo>
                    <a:pt x="209" y="111"/>
                    <a:pt x="170" y="140"/>
                    <a:pt x="128" y="140"/>
                  </a:cubicBezTo>
                  <a:cubicBezTo>
                    <a:pt x="80" y="140"/>
                    <a:pt x="46" y="110"/>
                    <a:pt x="46" y="70"/>
                  </a:cubicBezTo>
                  <a:cubicBezTo>
                    <a:pt x="46" y="33"/>
                    <a:pt x="85" y="0"/>
                    <a:pt x="128" y="0"/>
                  </a:cubicBezTo>
                  <a:cubicBezTo>
                    <a:pt x="175" y="0"/>
                    <a:pt x="209" y="31"/>
                    <a:pt x="209" y="70"/>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6" name="Freeform 13"/>
            <p:cNvSpPr>
              <a:spLocks/>
            </p:cNvSpPr>
            <p:nvPr userDrawn="1"/>
          </p:nvSpPr>
          <p:spPr bwMode="white">
            <a:xfrm>
              <a:off x="1665288" y="768350"/>
              <a:ext cx="117475" cy="95250"/>
            </a:xfrm>
            <a:custGeom>
              <a:avLst/>
              <a:gdLst/>
              <a:ahLst/>
              <a:cxnLst>
                <a:cxn ang="0">
                  <a:pos x="0" y="0"/>
                </a:cxn>
                <a:cxn ang="0">
                  <a:pos x="262" y="0"/>
                </a:cxn>
                <a:cxn ang="0">
                  <a:pos x="262" y="33"/>
                </a:cxn>
                <a:cxn ang="0">
                  <a:pos x="226" y="33"/>
                </a:cxn>
                <a:cxn ang="0">
                  <a:pos x="212" y="90"/>
                </a:cxn>
                <a:cxn ang="0">
                  <a:pos x="304" y="295"/>
                </a:cxn>
                <a:cxn ang="0">
                  <a:pos x="384" y="114"/>
                </a:cxn>
                <a:cxn ang="0">
                  <a:pos x="323" y="33"/>
                </a:cxn>
                <a:cxn ang="0">
                  <a:pos x="323" y="0"/>
                </a:cxn>
                <a:cxn ang="0">
                  <a:pos x="528" y="0"/>
                </a:cxn>
                <a:cxn ang="0">
                  <a:pos x="528" y="33"/>
                </a:cxn>
                <a:cxn ang="0">
                  <a:pos x="441" y="94"/>
                </a:cxn>
                <a:cxn ang="0">
                  <a:pos x="295" y="426"/>
                </a:cxn>
                <a:cxn ang="0">
                  <a:pos x="233" y="426"/>
                </a:cxn>
                <a:cxn ang="0">
                  <a:pos x="80" y="96"/>
                </a:cxn>
                <a:cxn ang="0">
                  <a:pos x="0" y="33"/>
                </a:cxn>
                <a:cxn ang="0">
                  <a:pos x="0" y="0"/>
                </a:cxn>
              </a:cxnLst>
              <a:rect l="0" t="0" r="r" b="b"/>
              <a:pathLst>
                <a:path w="528" h="426">
                  <a:moveTo>
                    <a:pt x="0" y="0"/>
                  </a:moveTo>
                  <a:cubicBezTo>
                    <a:pt x="262" y="0"/>
                    <a:pt x="262" y="0"/>
                    <a:pt x="262" y="0"/>
                  </a:cubicBezTo>
                  <a:cubicBezTo>
                    <a:pt x="262" y="33"/>
                    <a:pt x="262" y="33"/>
                    <a:pt x="262" y="33"/>
                  </a:cubicBezTo>
                  <a:cubicBezTo>
                    <a:pt x="226" y="33"/>
                    <a:pt x="226" y="33"/>
                    <a:pt x="226" y="33"/>
                  </a:cubicBezTo>
                  <a:cubicBezTo>
                    <a:pt x="204" y="33"/>
                    <a:pt x="195" y="52"/>
                    <a:pt x="212" y="90"/>
                  </a:cubicBezTo>
                  <a:cubicBezTo>
                    <a:pt x="304" y="295"/>
                    <a:pt x="304" y="295"/>
                    <a:pt x="304" y="295"/>
                  </a:cubicBezTo>
                  <a:cubicBezTo>
                    <a:pt x="384" y="114"/>
                    <a:pt x="384" y="114"/>
                    <a:pt x="384" y="114"/>
                  </a:cubicBezTo>
                  <a:cubicBezTo>
                    <a:pt x="408" y="60"/>
                    <a:pt x="395" y="40"/>
                    <a:pt x="323" y="33"/>
                  </a:cubicBezTo>
                  <a:cubicBezTo>
                    <a:pt x="323" y="0"/>
                    <a:pt x="323" y="0"/>
                    <a:pt x="323" y="0"/>
                  </a:cubicBezTo>
                  <a:cubicBezTo>
                    <a:pt x="528" y="0"/>
                    <a:pt x="528" y="0"/>
                    <a:pt x="528" y="0"/>
                  </a:cubicBezTo>
                  <a:cubicBezTo>
                    <a:pt x="528" y="33"/>
                    <a:pt x="528" y="33"/>
                    <a:pt x="528" y="33"/>
                  </a:cubicBezTo>
                  <a:cubicBezTo>
                    <a:pt x="474" y="38"/>
                    <a:pt x="461" y="51"/>
                    <a:pt x="441" y="94"/>
                  </a:cubicBezTo>
                  <a:cubicBezTo>
                    <a:pt x="295" y="426"/>
                    <a:pt x="295" y="426"/>
                    <a:pt x="295" y="426"/>
                  </a:cubicBezTo>
                  <a:cubicBezTo>
                    <a:pt x="233" y="426"/>
                    <a:pt x="233" y="426"/>
                    <a:pt x="233" y="426"/>
                  </a:cubicBezTo>
                  <a:cubicBezTo>
                    <a:pt x="80" y="96"/>
                    <a:pt x="80" y="96"/>
                    <a:pt x="80" y="96"/>
                  </a:cubicBezTo>
                  <a:cubicBezTo>
                    <a:pt x="60" y="54"/>
                    <a:pt x="46" y="38"/>
                    <a:pt x="0" y="33"/>
                  </a:cubicBezTo>
                  <a:lnTo>
                    <a:pt x="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7" name="Freeform 14"/>
            <p:cNvSpPr>
              <a:spLocks noEditPoints="1"/>
            </p:cNvSpPr>
            <p:nvPr userDrawn="1"/>
          </p:nvSpPr>
          <p:spPr bwMode="white">
            <a:xfrm>
              <a:off x="1784350" y="766763"/>
              <a:ext cx="93663" cy="98425"/>
            </a:xfrm>
            <a:custGeom>
              <a:avLst/>
              <a:gdLst/>
              <a:ahLst/>
              <a:cxnLst>
                <a:cxn ang="0">
                  <a:pos x="408" y="312"/>
                </a:cxn>
                <a:cxn ang="0">
                  <a:pos x="188" y="442"/>
                </a:cxn>
                <a:cxn ang="0">
                  <a:pos x="0" y="232"/>
                </a:cxn>
                <a:cxn ang="0">
                  <a:pos x="220" y="0"/>
                </a:cxn>
                <a:cxn ang="0">
                  <a:pos x="349" y="50"/>
                </a:cxn>
                <a:cxn ang="0">
                  <a:pos x="417" y="187"/>
                </a:cxn>
                <a:cxn ang="0">
                  <a:pos x="417" y="216"/>
                </a:cxn>
                <a:cxn ang="0">
                  <a:pos x="133" y="216"/>
                </a:cxn>
                <a:cxn ang="0">
                  <a:pos x="259" y="366"/>
                </a:cxn>
                <a:cxn ang="0">
                  <a:pos x="384" y="292"/>
                </a:cxn>
                <a:cxn ang="0">
                  <a:pos x="408" y="312"/>
                </a:cxn>
                <a:cxn ang="0">
                  <a:pos x="275" y="176"/>
                </a:cxn>
                <a:cxn ang="0">
                  <a:pos x="202" y="49"/>
                </a:cxn>
                <a:cxn ang="0">
                  <a:pos x="129" y="176"/>
                </a:cxn>
                <a:cxn ang="0">
                  <a:pos x="275" y="176"/>
                </a:cxn>
              </a:cxnLst>
              <a:rect l="0" t="0" r="r" b="b"/>
              <a:pathLst>
                <a:path w="417" h="442">
                  <a:moveTo>
                    <a:pt x="408" y="312"/>
                  </a:moveTo>
                  <a:cubicBezTo>
                    <a:pt x="350" y="393"/>
                    <a:pt x="267" y="442"/>
                    <a:pt x="188" y="442"/>
                  </a:cubicBezTo>
                  <a:cubicBezTo>
                    <a:pt x="76" y="442"/>
                    <a:pt x="0" y="356"/>
                    <a:pt x="0" y="232"/>
                  </a:cubicBezTo>
                  <a:cubicBezTo>
                    <a:pt x="0" y="96"/>
                    <a:pt x="92" y="0"/>
                    <a:pt x="220" y="0"/>
                  </a:cubicBezTo>
                  <a:cubicBezTo>
                    <a:pt x="275" y="0"/>
                    <a:pt x="317" y="18"/>
                    <a:pt x="349" y="50"/>
                  </a:cubicBezTo>
                  <a:cubicBezTo>
                    <a:pt x="410" y="110"/>
                    <a:pt x="381" y="168"/>
                    <a:pt x="417" y="187"/>
                  </a:cubicBezTo>
                  <a:cubicBezTo>
                    <a:pt x="417" y="216"/>
                    <a:pt x="417" y="216"/>
                    <a:pt x="417" y="216"/>
                  </a:cubicBezTo>
                  <a:cubicBezTo>
                    <a:pt x="133" y="216"/>
                    <a:pt x="133" y="216"/>
                    <a:pt x="133" y="216"/>
                  </a:cubicBezTo>
                  <a:cubicBezTo>
                    <a:pt x="141" y="302"/>
                    <a:pt x="198" y="366"/>
                    <a:pt x="259" y="366"/>
                  </a:cubicBezTo>
                  <a:cubicBezTo>
                    <a:pt x="297" y="366"/>
                    <a:pt x="334" y="345"/>
                    <a:pt x="384" y="292"/>
                  </a:cubicBezTo>
                  <a:lnTo>
                    <a:pt x="408" y="312"/>
                  </a:lnTo>
                  <a:close/>
                  <a:moveTo>
                    <a:pt x="275" y="176"/>
                  </a:moveTo>
                  <a:cubicBezTo>
                    <a:pt x="275" y="97"/>
                    <a:pt x="247" y="49"/>
                    <a:pt x="202" y="49"/>
                  </a:cubicBezTo>
                  <a:cubicBezTo>
                    <a:pt x="160" y="49"/>
                    <a:pt x="122" y="103"/>
                    <a:pt x="129" y="176"/>
                  </a:cubicBezTo>
                  <a:lnTo>
                    <a:pt x="275" y="17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8" name="Freeform 15"/>
            <p:cNvSpPr>
              <a:spLocks/>
            </p:cNvSpPr>
            <p:nvPr userDrawn="1"/>
          </p:nvSpPr>
          <p:spPr bwMode="white">
            <a:xfrm>
              <a:off x="1889125" y="763588"/>
              <a:ext cx="85725" cy="98425"/>
            </a:xfrm>
            <a:custGeom>
              <a:avLst/>
              <a:gdLst/>
              <a:ahLst/>
              <a:cxnLst>
                <a:cxn ang="0">
                  <a:pos x="286" y="442"/>
                </a:cxn>
                <a:cxn ang="0">
                  <a:pos x="0" y="442"/>
                </a:cxn>
                <a:cxn ang="0">
                  <a:pos x="0" y="409"/>
                </a:cxn>
                <a:cxn ang="0">
                  <a:pos x="7" y="409"/>
                </a:cxn>
                <a:cxn ang="0">
                  <a:pos x="65" y="337"/>
                </a:cxn>
                <a:cxn ang="0">
                  <a:pos x="65" y="170"/>
                </a:cxn>
                <a:cxn ang="0">
                  <a:pos x="27" y="101"/>
                </a:cxn>
                <a:cxn ang="0">
                  <a:pos x="0" y="89"/>
                </a:cxn>
                <a:cxn ang="0">
                  <a:pos x="0" y="64"/>
                </a:cxn>
                <a:cxn ang="0">
                  <a:pos x="168" y="0"/>
                </a:cxn>
                <a:cxn ang="0">
                  <a:pos x="190" y="0"/>
                </a:cxn>
                <a:cxn ang="0">
                  <a:pos x="190" y="115"/>
                </a:cxn>
                <a:cxn ang="0">
                  <a:pos x="192" y="115"/>
                </a:cxn>
                <a:cxn ang="0">
                  <a:pos x="282" y="11"/>
                </a:cxn>
                <a:cxn ang="0">
                  <a:pos x="302" y="14"/>
                </a:cxn>
                <a:cxn ang="0">
                  <a:pos x="383" y="44"/>
                </a:cxn>
                <a:cxn ang="0">
                  <a:pos x="334" y="153"/>
                </a:cxn>
                <a:cxn ang="0">
                  <a:pos x="251" y="128"/>
                </a:cxn>
                <a:cxn ang="0">
                  <a:pos x="190" y="174"/>
                </a:cxn>
                <a:cxn ang="0">
                  <a:pos x="190" y="340"/>
                </a:cxn>
                <a:cxn ang="0">
                  <a:pos x="259" y="409"/>
                </a:cxn>
                <a:cxn ang="0">
                  <a:pos x="286" y="409"/>
                </a:cxn>
                <a:cxn ang="0">
                  <a:pos x="286" y="442"/>
                </a:cxn>
              </a:cxnLst>
              <a:rect l="0" t="0" r="r" b="b"/>
              <a:pathLst>
                <a:path w="383" h="442">
                  <a:moveTo>
                    <a:pt x="286" y="442"/>
                  </a:moveTo>
                  <a:cubicBezTo>
                    <a:pt x="0" y="442"/>
                    <a:pt x="0" y="442"/>
                    <a:pt x="0" y="442"/>
                  </a:cubicBezTo>
                  <a:cubicBezTo>
                    <a:pt x="0" y="409"/>
                    <a:pt x="0" y="409"/>
                    <a:pt x="0" y="409"/>
                  </a:cubicBezTo>
                  <a:cubicBezTo>
                    <a:pt x="7" y="409"/>
                    <a:pt x="7" y="409"/>
                    <a:pt x="7" y="409"/>
                  </a:cubicBezTo>
                  <a:cubicBezTo>
                    <a:pt x="49" y="409"/>
                    <a:pt x="65" y="391"/>
                    <a:pt x="65" y="337"/>
                  </a:cubicBezTo>
                  <a:cubicBezTo>
                    <a:pt x="65" y="170"/>
                    <a:pt x="65" y="170"/>
                    <a:pt x="65" y="170"/>
                  </a:cubicBezTo>
                  <a:cubicBezTo>
                    <a:pt x="65" y="123"/>
                    <a:pt x="58" y="113"/>
                    <a:pt x="27" y="101"/>
                  </a:cubicBezTo>
                  <a:cubicBezTo>
                    <a:pt x="0" y="89"/>
                    <a:pt x="0" y="89"/>
                    <a:pt x="0" y="89"/>
                  </a:cubicBezTo>
                  <a:cubicBezTo>
                    <a:pt x="0" y="64"/>
                    <a:pt x="0" y="64"/>
                    <a:pt x="0" y="64"/>
                  </a:cubicBezTo>
                  <a:cubicBezTo>
                    <a:pt x="168" y="0"/>
                    <a:pt x="168" y="0"/>
                    <a:pt x="168" y="0"/>
                  </a:cubicBezTo>
                  <a:cubicBezTo>
                    <a:pt x="190" y="0"/>
                    <a:pt x="190" y="0"/>
                    <a:pt x="190" y="0"/>
                  </a:cubicBezTo>
                  <a:cubicBezTo>
                    <a:pt x="190" y="115"/>
                    <a:pt x="190" y="115"/>
                    <a:pt x="190" y="115"/>
                  </a:cubicBezTo>
                  <a:cubicBezTo>
                    <a:pt x="192" y="115"/>
                    <a:pt x="192" y="115"/>
                    <a:pt x="192" y="115"/>
                  </a:cubicBezTo>
                  <a:cubicBezTo>
                    <a:pt x="230" y="41"/>
                    <a:pt x="247" y="11"/>
                    <a:pt x="282" y="11"/>
                  </a:cubicBezTo>
                  <a:cubicBezTo>
                    <a:pt x="289" y="11"/>
                    <a:pt x="297" y="12"/>
                    <a:pt x="302" y="14"/>
                  </a:cubicBezTo>
                  <a:cubicBezTo>
                    <a:pt x="383" y="44"/>
                    <a:pt x="383" y="44"/>
                    <a:pt x="383" y="44"/>
                  </a:cubicBezTo>
                  <a:cubicBezTo>
                    <a:pt x="371" y="87"/>
                    <a:pt x="354" y="124"/>
                    <a:pt x="334" y="153"/>
                  </a:cubicBezTo>
                  <a:cubicBezTo>
                    <a:pt x="302" y="141"/>
                    <a:pt x="264" y="128"/>
                    <a:pt x="251" y="128"/>
                  </a:cubicBezTo>
                  <a:cubicBezTo>
                    <a:pt x="230" y="128"/>
                    <a:pt x="213" y="142"/>
                    <a:pt x="190" y="174"/>
                  </a:cubicBezTo>
                  <a:cubicBezTo>
                    <a:pt x="190" y="340"/>
                    <a:pt x="190" y="340"/>
                    <a:pt x="190" y="340"/>
                  </a:cubicBezTo>
                  <a:cubicBezTo>
                    <a:pt x="190" y="390"/>
                    <a:pt x="205" y="409"/>
                    <a:pt x="259" y="409"/>
                  </a:cubicBezTo>
                  <a:cubicBezTo>
                    <a:pt x="286" y="409"/>
                    <a:pt x="286" y="409"/>
                    <a:pt x="286" y="409"/>
                  </a:cubicBezTo>
                  <a:lnTo>
                    <a:pt x="286" y="44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9" name="Freeform 16"/>
            <p:cNvSpPr>
              <a:spLocks/>
            </p:cNvSpPr>
            <p:nvPr userDrawn="1"/>
          </p:nvSpPr>
          <p:spPr bwMode="white">
            <a:xfrm>
              <a:off x="1989138" y="766763"/>
              <a:ext cx="68263" cy="98425"/>
            </a:xfrm>
            <a:custGeom>
              <a:avLst/>
              <a:gdLst/>
              <a:ahLst/>
              <a:cxnLst>
                <a:cxn ang="0">
                  <a:pos x="0" y="310"/>
                </a:cxn>
                <a:cxn ang="0">
                  <a:pos x="33" y="310"/>
                </a:cxn>
                <a:cxn ang="0">
                  <a:pos x="140" y="398"/>
                </a:cxn>
                <a:cxn ang="0">
                  <a:pos x="193" y="351"/>
                </a:cxn>
                <a:cxn ang="0">
                  <a:pos x="0" y="131"/>
                </a:cxn>
                <a:cxn ang="0">
                  <a:pos x="161" y="0"/>
                </a:cxn>
                <a:cxn ang="0">
                  <a:pos x="277" y="22"/>
                </a:cxn>
                <a:cxn ang="0">
                  <a:pos x="279" y="132"/>
                </a:cxn>
                <a:cxn ang="0">
                  <a:pos x="246" y="132"/>
                </a:cxn>
                <a:cxn ang="0">
                  <a:pos x="149" y="45"/>
                </a:cxn>
                <a:cxn ang="0">
                  <a:pos x="102" y="84"/>
                </a:cxn>
                <a:cxn ang="0">
                  <a:pos x="304" y="312"/>
                </a:cxn>
                <a:cxn ang="0">
                  <a:pos x="171" y="441"/>
                </a:cxn>
                <a:cxn ang="0">
                  <a:pos x="62" y="427"/>
                </a:cxn>
                <a:cxn ang="0">
                  <a:pos x="41" y="440"/>
                </a:cxn>
                <a:cxn ang="0">
                  <a:pos x="11" y="440"/>
                </a:cxn>
                <a:cxn ang="0">
                  <a:pos x="0" y="310"/>
                </a:cxn>
              </a:cxnLst>
              <a:rect l="0" t="0" r="r" b="b"/>
              <a:pathLst>
                <a:path w="304" h="441">
                  <a:moveTo>
                    <a:pt x="0" y="310"/>
                  </a:moveTo>
                  <a:cubicBezTo>
                    <a:pt x="33" y="310"/>
                    <a:pt x="33" y="310"/>
                    <a:pt x="33" y="310"/>
                  </a:cubicBezTo>
                  <a:cubicBezTo>
                    <a:pt x="51" y="367"/>
                    <a:pt x="96" y="398"/>
                    <a:pt x="140" y="398"/>
                  </a:cubicBezTo>
                  <a:cubicBezTo>
                    <a:pt x="169" y="398"/>
                    <a:pt x="193" y="377"/>
                    <a:pt x="193" y="351"/>
                  </a:cubicBezTo>
                  <a:cubicBezTo>
                    <a:pt x="193" y="280"/>
                    <a:pt x="0" y="255"/>
                    <a:pt x="0" y="131"/>
                  </a:cubicBezTo>
                  <a:cubicBezTo>
                    <a:pt x="0" y="53"/>
                    <a:pt x="65" y="0"/>
                    <a:pt x="161" y="0"/>
                  </a:cubicBezTo>
                  <a:cubicBezTo>
                    <a:pt x="200" y="0"/>
                    <a:pt x="233" y="6"/>
                    <a:pt x="277" y="22"/>
                  </a:cubicBezTo>
                  <a:cubicBezTo>
                    <a:pt x="279" y="132"/>
                    <a:pt x="279" y="132"/>
                    <a:pt x="279" y="132"/>
                  </a:cubicBezTo>
                  <a:cubicBezTo>
                    <a:pt x="246" y="132"/>
                    <a:pt x="246" y="132"/>
                    <a:pt x="246" y="132"/>
                  </a:cubicBezTo>
                  <a:cubicBezTo>
                    <a:pt x="227" y="75"/>
                    <a:pt x="193" y="45"/>
                    <a:pt x="149" y="45"/>
                  </a:cubicBezTo>
                  <a:cubicBezTo>
                    <a:pt x="122" y="45"/>
                    <a:pt x="102" y="61"/>
                    <a:pt x="102" y="84"/>
                  </a:cubicBezTo>
                  <a:cubicBezTo>
                    <a:pt x="102" y="168"/>
                    <a:pt x="304" y="171"/>
                    <a:pt x="304" y="312"/>
                  </a:cubicBezTo>
                  <a:cubicBezTo>
                    <a:pt x="304" y="388"/>
                    <a:pt x="250" y="441"/>
                    <a:pt x="171" y="441"/>
                  </a:cubicBezTo>
                  <a:cubicBezTo>
                    <a:pt x="100" y="441"/>
                    <a:pt x="76" y="427"/>
                    <a:pt x="62" y="427"/>
                  </a:cubicBezTo>
                  <a:cubicBezTo>
                    <a:pt x="56" y="427"/>
                    <a:pt x="50" y="431"/>
                    <a:pt x="41" y="440"/>
                  </a:cubicBezTo>
                  <a:cubicBezTo>
                    <a:pt x="11" y="440"/>
                    <a:pt x="11" y="440"/>
                    <a:pt x="11" y="440"/>
                  </a:cubicBezTo>
                  <a:lnTo>
                    <a:pt x="0" y="31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0" name="Freeform 17"/>
            <p:cNvSpPr>
              <a:spLocks noEditPoints="1"/>
            </p:cNvSpPr>
            <p:nvPr userDrawn="1"/>
          </p:nvSpPr>
          <p:spPr bwMode="white">
            <a:xfrm>
              <a:off x="2076450" y="711200"/>
              <a:ext cx="57150" cy="150813"/>
            </a:xfrm>
            <a:custGeom>
              <a:avLst/>
              <a:gdLst/>
              <a:ahLst/>
              <a:cxnLst>
                <a:cxn ang="0">
                  <a:pos x="257" y="675"/>
                </a:cxn>
                <a:cxn ang="0">
                  <a:pos x="0" y="675"/>
                </a:cxn>
                <a:cxn ang="0">
                  <a:pos x="0" y="642"/>
                </a:cxn>
                <a:cxn ang="0">
                  <a:pos x="11" y="642"/>
                </a:cxn>
                <a:cxn ang="0">
                  <a:pos x="69" y="570"/>
                </a:cxn>
                <a:cxn ang="0">
                  <a:pos x="69" y="373"/>
                </a:cxn>
                <a:cxn ang="0">
                  <a:pos x="34" y="329"/>
                </a:cxn>
                <a:cxn ang="0">
                  <a:pos x="0" y="316"/>
                </a:cxn>
                <a:cxn ang="0">
                  <a:pos x="0" y="292"/>
                </a:cxn>
                <a:cxn ang="0">
                  <a:pos x="175" y="233"/>
                </a:cxn>
                <a:cxn ang="0">
                  <a:pos x="194" y="233"/>
                </a:cxn>
                <a:cxn ang="0">
                  <a:pos x="194" y="578"/>
                </a:cxn>
                <a:cxn ang="0">
                  <a:pos x="257" y="642"/>
                </a:cxn>
                <a:cxn ang="0">
                  <a:pos x="257" y="675"/>
                </a:cxn>
                <a:cxn ang="0">
                  <a:pos x="208" y="70"/>
                </a:cxn>
                <a:cxn ang="0">
                  <a:pos x="127" y="140"/>
                </a:cxn>
                <a:cxn ang="0">
                  <a:pos x="45" y="70"/>
                </a:cxn>
                <a:cxn ang="0">
                  <a:pos x="127" y="0"/>
                </a:cxn>
                <a:cxn ang="0">
                  <a:pos x="208" y="70"/>
                </a:cxn>
              </a:cxnLst>
              <a:rect l="0" t="0" r="r" b="b"/>
              <a:pathLst>
                <a:path w="257" h="675">
                  <a:moveTo>
                    <a:pt x="257" y="675"/>
                  </a:moveTo>
                  <a:cubicBezTo>
                    <a:pt x="0" y="675"/>
                    <a:pt x="0" y="675"/>
                    <a:pt x="0" y="675"/>
                  </a:cubicBezTo>
                  <a:cubicBezTo>
                    <a:pt x="0" y="642"/>
                    <a:pt x="0" y="642"/>
                    <a:pt x="0" y="642"/>
                  </a:cubicBezTo>
                  <a:cubicBezTo>
                    <a:pt x="11" y="642"/>
                    <a:pt x="11" y="642"/>
                    <a:pt x="11" y="642"/>
                  </a:cubicBezTo>
                  <a:cubicBezTo>
                    <a:pt x="53" y="642"/>
                    <a:pt x="69" y="624"/>
                    <a:pt x="69" y="570"/>
                  </a:cubicBezTo>
                  <a:cubicBezTo>
                    <a:pt x="69" y="373"/>
                    <a:pt x="69" y="373"/>
                    <a:pt x="69" y="373"/>
                  </a:cubicBezTo>
                  <a:cubicBezTo>
                    <a:pt x="69" y="346"/>
                    <a:pt x="63" y="339"/>
                    <a:pt x="34" y="329"/>
                  </a:cubicBezTo>
                  <a:cubicBezTo>
                    <a:pt x="0" y="316"/>
                    <a:pt x="0" y="316"/>
                    <a:pt x="0" y="316"/>
                  </a:cubicBezTo>
                  <a:cubicBezTo>
                    <a:pt x="0" y="292"/>
                    <a:pt x="0" y="292"/>
                    <a:pt x="0" y="292"/>
                  </a:cubicBezTo>
                  <a:cubicBezTo>
                    <a:pt x="175" y="233"/>
                    <a:pt x="175" y="233"/>
                    <a:pt x="175" y="233"/>
                  </a:cubicBezTo>
                  <a:cubicBezTo>
                    <a:pt x="194" y="233"/>
                    <a:pt x="194" y="233"/>
                    <a:pt x="194" y="233"/>
                  </a:cubicBezTo>
                  <a:cubicBezTo>
                    <a:pt x="194" y="578"/>
                    <a:pt x="194" y="578"/>
                    <a:pt x="194" y="578"/>
                  </a:cubicBezTo>
                  <a:cubicBezTo>
                    <a:pt x="194" y="620"/>
                    <a:pt x="211" y="642"/>
                    <a:pt x="257" y="642"/>
                  </a:cubicBezTo>
                  <a:lnTo>
                    <a:pt x="257" y="675"/>
                  </a:lnTo>
                  <a:close/>
                  <a:moveTo>
                    <a:pt x="208" y="70"/>
                  </a:moveTo>
                  <a:cubicBezTo>
                    <a:pt x="208" y="111"/>
                    <a:pt x="169" y="140"/>
                    <a:pt x="127" y="140"/>
                  </a:cubicBezTo>
                  <a:cubicBezTo>
                    <a:pt x="80" y="140"/>
                    <a:pt x="45" y="110"/>
                    <a:pt x="45" y="70"/>
                  </a:cubicBezTo>
                  <a:cubicBezTo>
                    <a:pt x="45" y="33"/>
                    <a:pt x="84" y="0"/>
                    <a:pt x="127" y="0"/>
                  </a:cubicBezTo>
                  <a:cubicBezTo>
                    <a:pt x="174" y="0"/>
                    <a:pt x="208" y="31"/>
                    <a:pt x="208" y="70"/>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1" name="Freeform 18"/>
            <p:cNvSpPr>
              <a:spLocks/>
            </p:cNvSpPr>
            <p:nvPr userDrawn="1"/>
          </p:nvSpPr>
          <p:spPr bwMode="white">
            <a:xfrm>
              <a:off x="2146300" y="739775"/>
              <a:ext cx="71438" cy="125413"/>
            </a:xfrm>
            <a:custGeom>
              <a:avLst/>
              <a:gdLst/>
              <a:ahLst/>
              <a:cxnLst>
                <a:cxn ang="0">
                  <a:pos x="180" y="434"/>
                </a:cxn>
                <a:cxn ang="0">
                  <a:pos x="227" y="488"/>
                </a:cxn>
                <a:cxn ang="0">
                  <a:pos x="306" y="437"/>
                </a:cxn>
                <a:cxn ang="0">
                  <a:pos x="320" y="466"/>
                </a:cxn>
                <a:cxn ang="0">
                  <a:pos x="171" y="559"/>
                </a:cxn>
                <a:cxn ang="0">
                  <a:pos x="55" y="432"/>
                </a:cxn>
                <a:cxn ang="0">
                  <a:pos x="55" y="185"/>
                </a:cxn>
                <a:cxn ang="0">
                  <a:pos x="0" y="185"/>
                </a:cxn>
                <a:cxn ang="0">
                  <a:pos x="0" y="158"/>
                </a:cxn>
                <a:cxn ang="0">
                  <a:pos x="150" y="0"/>
                </a:cxn>
                <a:cxn ang="0">
                  <a:pos x="180" y="0"/>
                </a:cxn>
                <a:cxn ang="0">
                  <a:pos x="180" y="129"/>
                </a:cxn>
                <a:cxn ang="0">
                  <a:pos x="315" y="129"/>
                </a:cxn>
                <a:cxn ang="0">
                  <a:pos x="299" y="185"/>
                </a:cxn>
                <a:cxn ang="0">
                  <a:pos x="180" y="185"/>
                </a:cxn>
                <a:cxn ang="0">
                  <a:pos x="180" y="434"/>
                </a:cxn>
              </a:cxnLst>
              <a:rect l="0" t="0" r="r" b="b"/>
              <a:pathLst>
                <a:path w="320" h="559">
                  <a:moveTo>
                    <a:pt x="180" y="434"/>
                  </a:moveTo>
                  <a:cubicBezTo>
                    <a:pt x="180" y="472"/>
                    <a:pt x="198" y="488"/>
                    <a:pt x="227" y="488"/>
                  </a:cubicBezTo>
                  <a:cubicBezTo>
                    <a:pt x="252" y="488"/>
                    <a:pt x="275" y="473"/>
                    <a:pt x="306" y="437"/>
                  </a:cubicBezTo>
                  <a:cubicBezTo>
                    <a:pt x="320" y="466"/>
                    <a:pt x="320" y="466"/>
                    <a:pt x="320" y="466"/>
                  </a:cubicBezTo>
                  <a:cubicBezTo>
                    <a:pt x="289" y="521"/>
                    <a:pt x="227" y="559"/>
                    <a:pt x="171" y="559"/>
                  </a:cubicBezTo>
                  <a:cubicBezTo>
                    <a:pt x="101" y="559"/>
                    <a:pt x="55" y="520"/>
                    <a:pt x="55" y="432"/>
                  </a:cubicBezTo>
                  <a:cubicBezTo>
                    <a:pt x="55" y="185"/>
                    <a:pt x="55" y="185"/>
                    <a:pt x="55" y="185"/>
                  </a:cubicBezTo>
                  <a:cubicBezTo>
                    <a:pt x="0" y="185"/>
                    <a:pt x="0" y="185"/>
                    <a:pt x="0" y="185"/>
                  </a:cubicBezTo>
                  <a:cubicBezTo>
                    <a:pt x="0" y="158"/>
                    <a:pt x="0" y="158"/>
                    <a:pt x="0" y="158"/>
                  </a:cubicBezTo>
                  <a:cubicBezTo>
                    <a:pt x="62" y="133"/>
                    <a:pt x="132" y="58"/>
                    <a:pt x="150" y="0"/>
                  </a:cubicBezTo>
                  <a:cubicBezTo>
                    <a:pt x="180" y="0"/>
                    <a:pt x="180" y="0"/>
                    <a:pt x="180" y="0"/>
                  </a:cubicBezTo>
                  <a:cubicBezTo>
                    <a:pt x="180" y="129"/>
                    <a:pt x="180" y="129"/>
                    <a:pt x="180" y="129"/>
                  </a:cubicBezTo>
                  <a:cubicBezTo>
                    <a:pt x="315" y="129"/>
                    <a:pt x="315" y="129"/>
                    <a:pt x="315" y="129"/>
                  </a:cubicBezTo>
                  <a:cubicBezTo>
                    <a:pt x="299" y="185"/>
                    <a:pt x="299" y="185"/>
                    <a:pt x="299" y="185"/>
                  </a:cubicBezTo>
                  <a:cubicBezTo>
                    <a:pt x="180" y="185"/>
                    <a:pt x="180" y="185"/>
                    <a:pt x="180" y="185"/>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2" name="Freeform 19"/>
            <p:cNvSpPr>
              <a:spLocks noEditPoints="1"/>
            </p:cNvSpPr>
            <p:nvPr userDrawn="1"/>
          </p:nvSpPr>
          <p:spPr bwMode="white">
            <a:xfrm>
              <a:off x="2228850" y="766763"/>
              <a:ext cx="93663" cy="98425"/>
            </a:xfrm>
            <a:custGeom>
              <a:avLst/>
              <a:gdLst/>
              <a:ahLst/>
              <a:cxnLst>
                <a:cxn ang="0">
                  <a:pos x="408" y="312"/>
                </a:cxn>
                <a:cxn ang="0">
                  <a:pos x="188" y="442"/>
                </a:cxn>
                <a:cxn ang="0">
                  <a:pos x="0" y="232"/>
                </a:cxn>
                <a:cxn ang="0">
                  <a:pos x="220" y="0"/>
                </a:cxn>
                <a:cxn ang="0">
                  <a:pos x="350" y="50"/>
                </a:cxn>
                <a:cxn ang="0">
                  <a:pos x="418" y="187"/>
                </a:cxn>
                <a:cxn ang="0">
                  <a:pos x="418" y="216"/>
                </a:cxn>
                <a:cxn ang="0">
                  <a:pos x="133" y="216"/>
                </a:cxn>
                <a:cxn ang="0">
                  <a:pos x="259" y="366"/>
                </a:cxn>
                <a:cxn ang="0">
                  <a:pos x="385" y="292"/>
                </a:cxn>
                <a:cxn ang="0">
                  <a:pos x="408" y="312"/>
                </a:cxn>
                <a:cxn ang="0">
                  <a:pos x="276" y="176"/>
                </a:cxn>
                <a:cxn ang="0">
                  <a:pos x="203" y="49"/>
                </a:cxn>
                <a:cxn ang="0">
                  <a:pos x="130" y="176"/>
                </a:cxn>
                <a:cxn ang="0">
                  <a:pos x="276" y="176"/>
                </a:cxn>
              </a:cxnLst>
              <a:rect l="0" t="0" r="r" b="b"/>
              <a:pathLst>
                <a:path w="418" h="442">
                  <a:moveTo>
                    <a:pt x="408" y="312"/>
                  </a:moveTo>
                  <a:cubicBezTo>
                    <a:pt x="351" y="393"/>
                    <a:pt x="267" y="442"/>
                    <a:pt x="188" y="442"/>
                  </a:cubicBezTo>
                  <a:cubicBezTo>
                    <a:pt x="76" y="442"/>
                    <a:pt x="0" y="356"/>
                    <a:pt x="0" y="232"/>
                  </a:cubicBezTo>
                  <a:cubicBezTo>
                    <a:pt x="0" y="96"/>
                    <a:pt x="92" y="0"/>
                    <a:pt x="220" y="0"/>
                  </a:cubicBezTo>
                  <a:cubicBezTo>
                    <a:pt x="275" y="0"/>
                    <a:pt x="318" y="18"/>
                    <a:pt x="350" y="50"/>
                  </a:cubicBezTo>
                  <a:cubicBezTo>
                    <a:pt x="410" y="110"/>
                    <a:pt x="382" y="168"/>
                    <a:pt x="418" y="187"/>
                  </a:cubicBezTo>
                  <a:cubicBezTo>
                    <a:pt x="418" y="216"/>
                    <a:pt x="418" y="216"/>
                    <a:pt x="418" y="216"/>
                  </a:cubicBezTo>
                  <a:cubicBezTo>
                    <a:pt x="133" y="216"/>
                    <a:pt x="133" y="216"/>
                    <a:pt x="133" y="216"/>
                  </a:cubicBezTo>
                  <a:cubicBezTo>
                    <a:pt x="141" y="302"/>
                    <a:pt x="199" y="366"/>
                    <a:pt x="259" y="366"/>
                  </a:cubicBezTo>
                  <a:cubicBezTo>
                    <a:pt x="297" y="366"/>
                    <a:pt x="334" y="345"/>
                    <a:pt x="385" y="292"/>
                  </a:cubicBezTo>
                  <a:lnTo>
                    <a:pt x="408" y="312"/>
                  </a:lnTo>
                  <a:close/>
                  <a:moveTo>
                    <a:pt x="276" y="176"/>
                  </a:moveTo>
                  <a:cubicBezTo>
                    <a:pt x="275" y="97"/>
                    <a:pt x="247" y="49"/>
                    <a:pt x="203" y="49"/>
                  </a:cubicBezTo>
                  <a:cubicBezTo>
                    <a:pt x="161" y="49"/>
                    <a:pt x="123" y="103"/>
                    <a:pt x="130" y="176"/>
                  </a:cubicBezTo>
                  <a:lnTo>
                    <a:pt x="276" y="17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3" name="Freeform 20"/>
            <p:cNvSpPr>
              <a:spLocks noEditPoints="1"/>
            </p:cNvSpPr>
            <p:nvPr userDrawn="1"/>
          </p:nvSpPr>
          <p:spPr bwMode="white">
            <a:xfrm>
              <a:off x="2332038" y="711200"/>
              <a:ext cx="57150" cy="150813"/>
            </a:xfrm>
            <a:custGeom>
              <a:avLst/>
              <a:gdLst/>
              <a:ahLst/>
              <a:cxnLst>
                <a:cxn ang="0">
                  <a:pos x="257" y="675"/>
                </a:cxn>
                <a:cxn ang="0">
                  <a:pos x="0" y="675"/>
                </a:cxn>
                <a:cxn ang="0">
                  <a:pos x="0" y="642"/>
                </a:cxn>
                <a:cxn ang="0">
                  <a:pos x="11" y="642"/>
                </a:cxn>
                <a:cxn ang="0">
                  <a:pos x="69" y="570"/>
                </a:cxn>
                <a:cxn ang="0">
                  <a:pos x="69" y="373"/>
                </a:cxn>
                <a:cxn ang="0">
                  <a:pos x="34" y="329"/>
                </a:cxn>
                <a:cxn ang="0">
                  <a:pos x="0" y="316"/>
                </a:cxn>
                <a:cxn ang="0">
                  <a:pos x="0" y="292"/>
                </a:cxn>
                <a:cxn ang="0">
                  <a:pos x="176" y="233"/>
                </a:cxn>
                <a:cxn ang="0">
                  <a:pos x="194" y="233"/>
                </a:cxn>
                <a:cxn ang="0">
                  <a:pos x="194" y="578"/>
                </a:cxn>
                <a:cxn ang="0">
                  <a:pos x="257" y="642"/>
                </a:cxn>
                <a:cxn ang="0">
                  <a:pos x="257" y="675"/>
                </a:cxn>
                <a:cxn ang="0">
                  <a:pos x="209" y="70"/>
                </a:cxn>
                <a:cxn ang="0">
                  <a:pos x="128" y="140"/>
                </a:cxn>
                <a:cxn ang="0">
                  <a:pos x="45" y="70"/>
                </a:cxn>
                <a:cxn ang="0">
                  <a:pos x="128" y="0"/>
                </a:cxn>
                <a:cxn ang="0">
                  <a:pos x="209" y="70"/>
                </a:cxn>
              </a:cxnLst>
              <a:rect l="0" t="0" r="r" b="b"/>
              <a:pathLst>
                <a:path w="257" h="675">
                  <a:moveTo>
                    <a:pt x="257" y="675"/>
                  </a:moveTo>
                  <a:cubicBezTo>
                    <a:pt x="0" y="675"/>
                    <a:pt x="0" y="675"/>
                    <a:pt x="0" y="675"/>
                  </a:cubicBezTo>
                  <a:cubicBezTo>
                    <a:pt x="0" y="642"/>
                    <a:pt x="0" y="642"/>
                    <a:pt x="0" y="642"/>
                  </a:cubicBezTo>
                  <a:cubicBezTo>
                    <a:pt x="11" y="642"/>
                    <a:pt x="11" y="642"/>
                    <a:pt x="11" y="642"/>
                  </a:cubicBezTo>
                  <a:cubicBezTo>
                    <a:pt x="54" y="642"/>
                    <a:pt x="69" y="624"/>
                    <a:pt x="69" y="570"/>
                  </a:cubicBezTo>
                  <a:cubicBezTo>
                    <a:pt x="69" y="373"/>
                    <a:pt x="69" y="373"/>
                    <a:pt x="69" y="373"/>
                  </a:cubicBezTo>
                  <a:cubicBezTo>
                    <a:pt x="69" y="346"/>
                    <a:pt x="63" y="339"/>
                    <a:pt x="34" y="329"/>
                  </a:cubicBezTo>
                  <a:cubicBezTo>
                    <a:pt x="0" y="316"/>
                    <a:pt x="0" y="316"/>
                    <a:pt x="0" y="316"/>
                  </a:cubicBezTo>
                  <a:cubicBezTo>
                    <a:pt x="0" y="292"/>
                    <a:pt x="0" y="292"/>
                    <a:pt x="0" y="292"/>
                  </a:cubicBezTo>
                  <a:cubicBezTo>
                    <a:pt x="176" y="233"/>
                    <a:pt x="176" y="233"/>
                    <a:pt x="176" y="233"/>
                  </a:cubicBezTo>
                  <a:cubicBezTo>
                    <a:pt x="194" y="233"/>
                    <a:pt x="194" y="233"/>
                    <a:pt x="194" y="233"/>
                  </a:cubicBezTo>
                  <a:cubicBezTo>
                    <a:pt x="194" y="578"/>
                    <a:pt x="194" y="578"/>
                    <a:pt x="194" y="578"/>
                  </a:cubicBezTo>
                  <a:cubicBezTo>
                    <a:pt x="194" y="620"/>
                    <a:pt x="212" y="642"/>
                    <a:pt x="257" y="642"/>
                  </a:cubicBezTo>
                  <a:lnTo>
                    <a:pt x="257" y="675"/>
                  </a:lnTo>
                  <a:close/>
                  <a:moveTo>
                    <a:pt x="209" y="70"/>
                  </a:moveTo>
                  <a:cubicBezTo>
                    <a:pt x="209" y="111"/>
                    <a:pt x="170" y="140"/>
                    <a:pt x="128" y="140"/>
                  </a:cubicBezTo>
                  <a:cubicBezTo>
                    <a:pt x="80" y="140"/>
                    <a:pt x="45" y="110"/>
                    <a:pt x="45" y="70"/>
                  </a:cubicBezTo>
                  <a:cubicBezTo>
                    <a:pt x="45" y="33"/>
                    <a:pt x="84" y="0"/>
                    <a:pt x="128" y="0"/>
                  </a:cubicBezTo>
                  <a:cubicBezTo>
                    <a:pt x="175" y="0"/>
                    <a:pt x="209" y="31"/>
                    <a:pt x="209" y="70"/>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4" name="Freeform 21"/>
            <p:cNvSpPr>
              <a:spLocks/>
            </p:cNvSpPr>
            <p:nvPr userDrawn="1"/>
          </p:nvSpPr>
          <p:spPr bwMode="white">
            <a:xfrm>
              <a:off x="2401888" y="739775"/>
              <a:ext cx="71438" cy="125413"/>
            </a:xfrm>
            <a:custGeom>
              <a:avLst/>
              <a:gdLst/>
              <a:ahLst/>
              <a:cxnLst>
                <a:cxn ang="0">
                  <a:pos x="180" y="434"/>
                </a:cxn>
                <a:cxn ang="0">
                  <a:pos x="227" y="488"/>
                </a:cxn>
                <a:cxn ang="0">
                  <a:pos x="305" y="437"/>
                </a:cxn>
                <a:cxn ang="0">
                  <a:pos x="319" y="466"/>
                </a:cxn>
                <a:cxn ang="0">
                  <a:pos x="170" y="559"/>
                </a:cxn>
                <a:cxn ang="0">
                  <a:pos x="54" y="432"/>
                </a:cxn>
                <a:cxn ang="0">
                  <a:pos x="54" y="185"/>
                </a:cxn>
                <a:cxn ang="0">
                  <a:pos x="0" y="185"/>
                </a:cxn>
                <a:cxn ang="0">
                  <a:pos x="0" y="158"/>
                </a:cxn>
                <a:cxn ang="0">
                  <a:pos x="150" y="0"/>
                </a:cxn>
                <a:cxn ang="0">
                  <a:pos x="180" y="0"/>
                </a:cxn>
                <a:cxn ang="0">
                  <a:pos x="180" y="129"/>
                </a:cxn>
                <a:cxn ang="0">
                  <a:pos x="314" y="129"/>
                </a:cxn>
                <a:cxn ang="0">
                  <a:pos x="298" y="185"/>
                </a:cxn>
                <a:cxn ang="0">
                  <a:pos x="180" y="185"/>
                </a:cxn>
                <a:cxn ang="0">
                  <a:pos x="180" y="434"/>
                </a:cxn>
              </a:cxnLst>
              <a:rect l="0" t="0" r="r" b="b"/>
              <a:pathLst>
                <a:path w="319" h="559">
                  <a:moveTo>
                    <a:pt x="180" y="434"/>
                  </a:moveTo>
                  <a:cubicBezTo>
                    <a:pt x="180" y="472"/>
                    <a:pt x="197" y="488"/>
                    <a:pt x="227" y="488"/>
                  </a:cubicBezTo>
                  <a:cubicBezTo>
                    <a:pt x="251" y="488"/>
                    <a:pt x="275" y="473"/>
                    <a:pt x="305" y="437"/>
                  </a:cubicBezTo>
                  <a:cubicBezTo>
                    <a:pt x="319" y="466"/>
                    <a:pt x="319" y="466"/>
                    <a:pt x="319" y="466"/>
                  </a:cubicBezTo>
                  <a:cubicBezTo>
                    <a:pt x="288" y="521"/>
                    <a:pt x="227" y="559"/>
                    <a:pt x="170" y="559"/>
                  </a:cubicBezTo>
                  <a:cubicBezTo>
                    <a:pt x="100" y="559"/>
                    <a:pt x="54" y="520"/>
                    <a:pt x="54" y="432"/>
                  </a:cubicBezTo>
                  <a:cubicBezTo>
                    <a:pt x="54" y="185"/>
                    <a:pt x="54" y="185"/>
                    <a:pt x="54" y="185"/>
                  </a:cubicBezTo>
                  <a:cubicBezTo>
                    <a:pt x="0" y="185"/>
                    <a:pt x="0" y="185"/>
                    <a:pt x="0" y="185"/>
                  </a:cubicBezTo>
                  <a:cubicBezTo>
                    <a:pt x="0" y="158"/>
                    <a:pt x="0" y="158"/>
                    <a:pt x="0" y="158"/>
                  </a:cubicBezTo>
                  <a:cubicBezTo>
                    <a:pt x="61" y="133"/>
                    <a:pt x="131" y="58"/>
                    <a:pt x="150" y="0"/>
                  </a:cubicBezTo>
                  <a:cubicBezTo>
                    <a:pt x="180" y="0"/>
                    <a:pt x="180" y="0"/>
                    <a:pt x="180" y="0"/>
                  </a:cubicBezTo>
                  <a:cubicBezTo>
                    <a:pt x="180" y="129"/>
                    <a:pt x="180" y="129"/>
                    <a:pt x="180" y="129"/>
                  </a:cubicBezTo>
                  <a:cubicBezTo>
                    <a:pt x="314" y="129"/>
                    <a:pt x="314" y="129"/>
                    <a:pt x="314" y="129"/>
                  </a:cubicBezTo>
                  <a:cubicBezTo>
                    <a:pt x="298" y="185"/>
                    <a:pt x="298" y="185"/>
                    <a:pt x="298" y="185"/>
                  </a:cubicBezTo>
                  <a:cubicBezTo>
                    <a:pt x="180" y="185"/>
                    <a:pt x="180" y="185"/>
                    <a:pt x="180" y="185"/>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5" name="Freeform 22"/>
            <p:cNvSpPr>
              <a:spLocks/>
            </p:cNvSpPr>
            <p:nvPr userDrawn="1"/>
          </p:nvSpPr>
          <p:spPr bwMode="white">
            <a:xfrm>
              <a:off x="2530475" y="719138"/>
              <a:ext cx="174625" cy="146050"/>
            </a:xfrm>
            <a:custGeom>
              <a:avLst/>
              <a:gdLst/>
              <a:ahLst/>
              <a:cxnLst>
                <a:cxn ang="0">
                  <a:pos x="516" y="0"/>
                </a:cxn>
                <a:cxn ang="0">
                  <a:pos x="782" y="0"/>
                </a:cxn>
                <a:cxn ang="0">
                  <a:pos x="782" y="40"/>
                </a:cxn>
                <a:cxn ang="0">
                  <a:pos x="775" y="40"/>
                </a:cxn>
                <a:cxn ang="0">
                  <a:pos x="681" y="125"/>
                </a:cxn>
                <a:cxn ang="0">
                  <a:pos x="681" y="381"/>
                </a:cxn>
                <a:cxn ang="0">
                  <a:pos x="392" y="654"/>
                </a:cxn>
                <a:cxn ang="0">
                  <a:pos x="90" y="416"/>
                </a:cxn>
                <a:cxn ang="0">
                  <a:pos x="90" y="110"/>
                </a:cxn>
                <a:cxn ang="0">
                  <a:pos x="18" y="40"/>
                </a:cxn>
                <a:cxn ang="0">
                  <a:pos x="0" y="40"/>
                </a:cxn>
                <a:cxn ang="0">
                  <a:pos x="0" y="0"/>
                </a:cxn>
                <a:cxn ang="0">
                  <a:pos x="322" y="0"/>
                </a:cxn>
                <a:cxn ang="0">
                  <a:pos x="322" y="40"/>
                </a:cxn>
                <a:cxn ang="0">
                  <a:pos x="305" y="40"/>
                </a:cxn>
                <a:cxn ang="0">
                  <a:pos x="232" y="110"/>
                </a:cxn>
                <a:cxn ang="0">
                  <a:pos x="232" y="416"/>
                </a:cxn>
                <a:cxn ang="0">
                  <a:pos x="417" y="585"/>
                </a:cxn>
                <a:cxn ang="0">
                  <a:pos x="619" y="396"/>
                </a:cxn>
                <a:cxn ang="0">
                  <a:pos x="619" y="146"/>
                </a:cxn>
                <a:cxn ang="0">
                  <a:pos x="535" y="40"/>
                </a:cxn>
                <a:cxn ang="0">
                  <a:pos x="516" y="40"/>
                </a:cxn>
                <a:cxn ang="0">
                  <a:pos x="516" y="0"/>
                </a:cxn>
              </a:cxnLst>
              <a:rect l="0" t="0" r="r" b="b"/>
              <a:pathLst>
                <a:path w="782" h="654">
                  <a:moveTo>
                    <a:pt x="516" y="0"/>
                  </a:moveTo>
                  <a:cubicBezTo>
                    <a:pt x="782" y="0"/>
                    <a:pt x="782" y="0"/>
                    <a:pt x="782" y="0"/>
                  </a:cubicBezTo>
                  <a:cubicBezTo>
                    <a:pt x="782" y="40"/>
                    <a:pt x="782" y="40"/>
                    <a:pt x="782" y="40"/>
                  </a:cubicBezTo>
                  <a:cubicBezTo>
                    <a:pt x="775" y="40"/>
                    <a:pt x="775" y="40"/>
                    <a:pt x="775" y="40"/>
                  </a:cubicBezTo>
                  <a:cubicBezTo>
                    <a:pt x="693" y="40"/>
                    <a:pt x="681" y="76"/>
                    <a:pt x="681" y="125"/>
                  </a:cubicBezTo>
                  <a:cubicBezTo>
                    <a:pt x="681" y="381"/>
                    <a:pt x="681" y="381"/>
                    <a:pt x="681" y="381"/>
                  </a:cubicBezTo>
                  <a:cubicBezTo>
                    <a:pt x="681" y="611"/>
                    <a:pt x="514" y="654"/>
                    <a:pt x="392" y="654"/>
                  </a:cubicBezTo>
                  <a:cubicBezTo>
                    <a:pt x="207" y="654"/>
                    <a:pt x="90" y="574"/>
                    <a:pt x="90" y="416"/>
                  </a:cubicBezTo>
                  <a:cubicBezTo>
                    <a:pt x="90" y="110"/>
                    <a:pt x="90" y="110"/>
                    <a:pt x="90" y="110"/>
                  </a:cubicBezTo>
                  <a:cubicBezTo>
                    <a:pt x="90" y="59"/>
                    <a:pt x="75" y="40"/>
                    <a:pt x="18" y="40"/>
                  </a:cubicBezTo>
                  <a:cubicBezTo>
                    <a:pt x="0" y="40"/>
                    <a:pt x="0" y="40"/>
                    <a:pt x="0" y="40"/>
                  </a:cubicBezTo>
                  <a:cubicBezTo>
                    <a:pt x="0" y="0"/>
                    <a:pt x="0" y="0"/>
                    <a:pt x="0" y="0"/>
                  </a:cubicBezTo>
                  <a:cubicBezTo>
                    <a:pt x="322" y="0"/>
                    <a:pt x="322" y="0"/>
                    <a:pt x="322" y="0"/>
                  </a:cubicBezTo>
                  <a:cubicBezTo>
                    <a:pt x="322" y="40"/>
                    <a:pt x="322" y="40"/>
                    <a:pt x="322" y="40"/>
                  </a:cubicBezTo>
                  <a:cubicBezTo>
                    <a:pt x="305" y="40"/>
                    <a:pt x="305" y="40"/>
                    <a:pt x="305" y="40"/>
                  </a:cubicBezTo>
                  <a:cubicBezTo>
                    <a:pt x="261" y="40"/>
                    <a:pt x="232" y="60"/>
                    <a:pt x="232" y="110"/>
                  </a:cubicBezTo>
                  <a:cubicBezTo>
                    <a:pt x="232" y="416"/>
                    <a:pt x="232" y="416"/>
                    <a:pt x="232" y="416"/>
                  </a:cubicBezTo>
                  <a:cubicBezTo>
                    <a:pt x="232" y="542"/>
                    <a:pt x="324" y="585"/>
                    <a:pt x="417" y="585"/>
                  </a:cubicBezTo>
                  <a:cubicBezTo>
                    <a:pt x="552" y="585"/>
                    <a:pt x="619" y="509"/>
                    <a:pt x="619" y="396"/>
                  </a:cubicBezTo>
                  <a:cubicBezTo>
                    <a:pt x="619" y="146"/>
                    <a:pt x="619" y="146"/>
                    <a:pt x="619" y="146"/>
                  </a:cubicBezTo>
                  <a:cubicBezTo>
                    <a:pt x="619" y="73"/>
                    <a:pt x="598" y="40"/>
                    <a:pt x="535" y="40"/>
                  </a:cubicBezTo>
                  <a:cubicBezTo>
                    <a:pt x="516" y="40"/>
                    <a:pt x="516" y="40"/>
                    <a:pt x="516" y="40"/>
                  </a:cubicBezTo>
                  <a:lnTo>
                    <a:pt x="516"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6" name="Freeform 23"/>
            <p:cNvSpPr>
              <a:spLocks/>
            </p:cNvSpPr>
            <p:nvPr userDrawn="1"/>
          </p:nvSpPr>
          <p:spPr bwMode="white">
            <a:xfrm>
              <a:off x="2701925" y="739775"/>
              <a:ext cx="71438" cy="125413"/>
            </a:xfrm>
            <a:custGeom>
              <a:avLst/>
              <a:gdLst/>
              <a:ahLst/>
              <a:cxnLst>
                <a:cxn ang="0">
                  <a:pos x="180" y="434"/>
                </a:cxn>
                <a:cxn ang="0">
                  <a:pos x="227" y="489"/>
                </a:cxn>
                <a:cxn ang="0">
                  <a:pos x="305" y="437"/>
                </a:cxn>
                <a:cxn ang="0">
                  <a:pos x="320" y="466"/>
                </a:cxn>
                <a:cxn ang="0">
                  <a:pos x="170" y="560"/>
                </a:cxn>
                <a:cxn ang="0">
                  <a:pos x="54" y="432"/>
                </a:cxn>
                <a:cxn ang="0">
                  <a:pos x="54" y="186"/>
                </a:cxn>
                <a:cxn ang="0">
                  <a:pos x="0" y="186"/>
                </a:cxn>
                <a:cxn ang="0">
                  <a:pos x="0" y="159"/>
                </a:cxn>
                <a:cxn ang="0">
                  <a:pos x="150" y="0"/>
                </a:cxn>
                <a:cxn ang="0">
                  <a:pos x="180" y="0"/>
                </a:cxn>
                <a:cxn ang="0">
                  <a:pos x="180" y="129"/>
                </a:cxn>
                <a:cxn ang="0">
                  <a:pos x="314" y="129"/>
                </a:cxn>
                <a:cxn ang="0">
                  <a:pos x="299" y="186"/>
                </a:cxn>
                <a:cxn ang="0">
                  <a:pos x="180" y="186"/>
                </a:cxn>
                <a:cxn ang="0">
                  <a:pos x="180" y="434"/>
                </a:cxn>
              </a:cxnLst>
              <a:rect l="0" t="0" r="r" b="b"/>
              <a:pathLst>
                <a:path w="320" h="560">
                  <a:moveTo>
                    <a:pt x="180" y="434"/>
                  </a:moveTo>
                  <a:cubicBezTo>
                    <a:pt x="180" y="472"/>
                    <a:pt x="197" y="489"/>
                    <a:pt x="227" y="489"/>
                  </a:cubicBezTo>
                  <a:cubicBezTo>
                    <a:pt x="251" y="489"/>
                    <a:pt x="275" y="473"/>
                    <a:pt x="305" y="437"/>
                  </a:cubicBezTo>
                  <a:cubicBezTo>
                    <a:pt x="320" y="466"/>
                    <a:pt x="320" y="466"/>
                    <a:pt x="320" y="466"/>
                  </a:cubicBezTo>
                  <a:cubicBezTo>
                    <a:pt x="289" y="522"/>
                    <a:pt x="227" y="560"/>
                    <a:pt x="170" y="560"/>
                  </a:cubicBezTo>
                  <a:cubicBezTo>
                    <a:pt x="101" y="560"/>
                    <a:pt x="54" y="520"/>
                    <a:pt x="54" y="432"/>
                  </a:cubicBezTo>
                  <a:cubicBezTo>
                    <a:pt x="54" y="186"/>
                    <a:pt x="54" y="186"/>
                    <a:pt x="54" y="186"/>
                  </a:cubicBezTo>
                  <a:cubicBezTo>
                    <a:pt x="0" y="186"/>
                    <a:pt x="0" y="186"/>
                    <a:pt x="0" y="186"/>
                  </a:cubicBezTo>
                  <a:cubicBezTo>
                    <a:pt x="0" y="159"/>
                    <a:pt x="0" y="159"/>
                    <a:pt x="0" y="159"/>
                  </a:cubicBezTo>
                  <a:cubicBezTo>
                    <a:pt x="61" y="133"/>
                    <a:pt x="131" y="58"/>
                    <a:pt x="150" y="0"/>
                  </a:cubicBezTo>
                  <a:cubicBezTo>
                    <a:pt x="180" y="0"/>
                    <a:pt x="180" y="0"/>
                    <a:pt x="180" y="0"/>
                  </a:cubicBezTo>
                  <a:cubicBezTo>
                    <a:pt x="180" y="129"/>
                    <a:pt x="180" y="129"/>
                    <a:pt x="180" y="129"/>
                  </a:cubicBezTo>
                  <a:cubicBezTo>
                    <a:pt x="314" y="129"/>
                    <a:pt x="314" y="129"/>
                    <a:pt x="314" y="129"/>
                  </a:cubicBezTo>
                  <a:cubicBezTo>
                    <a:pt x="299" y="186"/>
                    <a:pt x="299" y="186"/>
                    <a:pt x="299" y="186"/>
                  </a:cubicBezTo>
                  <a:cubicBezTo>
                    <a:pt x="180" y="186"/>
                    <a:pt x="180" y="186"/>
                    <a:pt x="180" y="186"/>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7" name="Freeform 24"/>
            <p:cNvSpPr>
              <a:spLocks/>
            </p:cNvSpPr>
            <p:nvPr userDrawn="1"/>
          </p:nvSpPr>
          <p:spPr bwMode="white">
            <a:xfrm>
              <a:off x="2784475" y="763588"/>
              <a:ext cx="84138" cy="98425"/>
            </a:xfrm>
            <a:custGeom>
              <a:avLst/>
              <a:gdLst/>
              <a:ahLst/>
              <a:cxnLst>
                <a:cxn ang="0">
                  <a:pos x="286" y="442"/>
                </a:cxn>
                <a:cxn ang="0">
                  <a:pos x="0" y="442"/>
                </a:cxn>
                <a:cxn ang="0">
                  <a:pos x="0" y="410"/>
                </a:cxn>
                <a:cxn ang="0">
                  <a:pos x="7" y="410"/>
                </a:cxn>
                <a:cxn ang="0">
                  <a:pos x="64" y="338"/>
                </a:cxn>
                <a:cxn ang="0">
                  <a:pos x="64" y="170"/>
                </a:cxn>
                <a:cxn ang="0">
                  <a:pos x="28" y="101"/>
                </a:cxn>
                <a:cxn ang="0">
                  <a:pos x="0" y="90"/>
                </a:cxn>
                <a:cxn ang="0">
                  <a:pos x="0" y="64"/>
                </a:cxn>
                <a:cxn ang="0">
                  <a:pos x="168" y="0"/>
                </a:cxn>
                <a:cxn ang="0">
                  <a:pos x="190" y="0"/>
                </a:cxn>
                <a:cxn ang="0">
                  <a:pos x="190" y="115"/>
                </a:cxn>
                <a:cxn ang="0">
                  <a:pos x="192" y="115"/>
                </a:cxn>
                <a:cxn ang="0">
                  <a:pos x="281" y="12"/>
                </a:cxn>
                <a:cxn ang="0">
                  <a:pos x="302" y="15"/>
                </a:cxn>
                <a:cxn ang="0">
                  <a:pos x="383" y="45"/>
                </a:cxn>
                <a:cxn ang="0">
                  <a:pos x="334" y="153"/>
                </a:cxn>
                <a:cxn ang="0">
                  <a:pos x="250" y="128"/>
                </a:cxn>
                <a:cxn ang="0">
                  <a:pos x="190" y="174"/>
                </a:cxn>
                <a:cxn ang="0">
                  <a:pos x="190" y="341"/>
                </a:cxn>
                <a:cxn ang="0">
                  <a:pos x="259" y="410"/>
                </a:cxn>
                <a:cxn ang="0">
                  <a:pos x="286" y="410"/>
                </a:cxn>
                <a:cxn ang="0">
                  <a:pos x="286" y="442"/>
                </a:cxn>
              </a:cxnLst>
              <a:rect l="0" t="0" r="r" b="b"/>
              <a:pathLst>
                <a:path w="383" h="442">
                  <a:moveTo>
                    <a:pt x="286" y="442"/>
                  </a:moveTo>
                  <a:cubicBezTo>
                    <a:pt x="0" y="442"/>
                    <a:pt x="0" y="442"/>
                    <a:pt x="0" y="442"/>
                  </a:cubicBezTo>
                  <a:cubicBezTo>
                    <a:pt x="0" y="410"/>
                    <a:pt x="0" y="410"/>
                    <a:pt x="0" y="410"/>
                  </a:cubicBezTo>
                  <a:cubicBezTo>
                    <a:pt x="7" y="410"/>
                    <a:pt x="7" y="410"/>
                    <a:pt x="7" y="410"/>
                  </a:cubicBezTo>
                  <a:cubicBezTo>
                    <a:pt x="49" y="410"/>
                    <a:pt x="64" y="391"/>
                    <a:pt x="64" y="338"/>
                  </a:cubicBezTo>
                  <a:cubicBezTo>
                    <a:pt x="64" y="170"/>
                    <a:pt x="64" y="170"/>
                    <a:pt x="64" y="170"/>
                  </a:cubicBezTo>
                  <a:cubicBezTo>
                    <a:pt x="64" y="124"/>
                    <a:pt x="58" y="113"/>
                    <a:pt x="28" y="101"/>
                  </a:cubicBezTo>
                  <a:cubicBezTo>
                    <a:pt x="0" y="90"/>
                    <a:pt x="0" y="90"/>
                    <a:pt x="0" y="90"/>
                  </a:cubicBezTo>
                  <a:cubicBezTo>
                    <a:pt x="0" y="64"/>
                    <a:pt x="0" y="64"/>
                    <a:pt x="0" y="64"/>
                  </a:cubicBezTo>
                  <a:cubicBezTo>
                    <a:pt x="168" y="0"/>
                    <a:pt x="168" y="0"/>
                    <a:pt x="168" y="0"/>
                  </a:cubicBezTo>
                  <a:cubicBezTo>
                    <a:pt x="190" y="0"/>
                    <a:pt x="190" y="0"/>
                    <a:pt x="190" y="0"/>
                  </a:cubicBezTo>
                  <a:cubicBezTo>
                    <a:pt x="190" y="115"/>
                    <a:pt x="190" y="115"/>
                    <a:pt x="190" y="115"/>
                  </a:cubicBezTo>
                  <a:cubicBezTo>
                    <a:pt x="192" y="115"/>
                    <a:pt x="192" y="115"/>
                    <a:pt x="192" y="115"/>
                  </a:cubicBezTo>
                  <a:cubicBezTo>
                    <a:pt x="230" y="41"/>
                    <a:pt x="246" y="12"/>
                    <a:pt x="281" y="12"/>
                  </a:cubicBezTo>
                  <a:cubicBezTo>
                    <a:pt x="288" y="12"/>
                    <a:pt x="297" y="13"/>
                    <a:pt x="302" y="15"/>
                  </a:cubicBezTo>
                  <a:cubicBezTo>
                    <a:pt x="383" y="45"/>
                    <a:pt x="383" y="45"/>
                    <a:pt x="383" y="45"/>
                  </a:cubicBezTo>
                  <a:cubicBezTo>
                    <a:pt x="371" y="88"/>
                    <a:pt x="354" y="125"/>
                    <a:pt x="334" y="153"/>
                  </a:cubicBezTo>
                  <a:cubicBezTo>
                    <a:pt x="302" y="141"/>
                    <a:pt x="264" y="128"/>
                    <a:pt x="250" y="128"/>
                  </a:cubicBezTo>
                  <a:cubicBezTo>
                    <a:pt x="230" y="128"/>
                    <a:pt x="213" y="142"/>
                    <a:pt x="190" y="174"/>
                  </a:cubicBezTo>
                  <a:cubicBezTo>
                    <a:pt x="190" y="341"/>
                    <a:pt x="190" y="341"/>
                    <a:pt x="190" y="341"/>
                  </a:cubicBezTo>
                  <a:cubicBezTo>
                    <a:pt x="190" y="390"/>
                    <a:pt x="205" y="410"/>
                    <a:pt x="259" y="410"/>
                  </a:cubicBezTo>
                  <a:cubicBezTo>
                    <a:pt x="286" y="410"/>
                    <a:pt x="286" y="410"/>
                    <a:pt x="286" y="410"/>
                  </a:cubicBezTo>
                  <a:lnTo>
                    <a:pt x="286" y="44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8" name="Freeform 25"/>
            <p:cNvSpPr>
              <a:spLocks noEditPoints="1"/>
            </p:cNvSpPr>
            <p:nvPr userDrawn="1"/>
          </p:nvSpPr>
          <p:spPr bwMode="white">
            <a:xfrm>
              <a:off x="2878138" y="765175"/>
              <a:ext cx="93663" cy="100013"/>
            </a:xfrm>
            <a:custGeom>
              <a:avLst/>
              <a:gdLst/>
              <a:ahLst/>
              <a:cxnLst>
                <a:cxn ang="0">
                  <a:pos x="408" y="311"/>
                </a:cxn>
                <a:cxn ang="0">
                  <a:pos x="188" y="442"/>
                </a:cxn>
                <a:cxn ang="0">
                  <a:pos x="0" y="231"/>
                </a:cxn>
                <a:cxn ang="0">
                  <a:pos x="220" y="0"/>
                </a:cxn>
                <a:cxn ang="0">
                  <a:pos x="350" y="49"/>
                </a:cxn>
                <a:cxn ang="0">
                  <a:pos x="418" y="186"/>
                </a:cxn>
                <a:cxn ang="0">
                  <a:pos x="418" y="216"/>
                </a:cxn>
                <a:cxn ang="0">
                  <a:pos x="133" y="216"/>
                </a:cxn>
                <a:cxn ang="0">
                  <a:pos x="259" y="366"/>
                </a:cxn>
                <a:cxn ang="0">
                  <a:pos x="385" y="292"/>
                </a:cxn>
                <a:cxn ang="0">
                  <a:pos x="408" y="311"/>
                </a:cxn>
                <a:cxn ang="0">
                  <a:pos x="276" y="175"/>
                </a:cxn>
                <a:cxn ang="0">
                  <a:pos x="203" y="48"/>
                </a:cxn>
                <a:cxn ang="0">
                  <a:pos x="130" y="175"/>
                </a:cxn>
                <a:cxn ang="0">
                  <a:pos x="276" y="175"/>
                </a:cxn>
              </a:cxnLst>
              <a:rect l="0" t="0" r="r" b="b"/>
              <a:pathLst>
                <a:path w="418" h="442">
                  <a:moveTo>
                    <a:pt x="408" y="311"/>
                  </a:moveTo>
                  <a:cubicBezTo>
                    <a:pt x="351" y="392"/>
                    <a:pt x="268" y="442"/>
                    <a:pt x="188" y="442"/>
                  </a:cubicBezTo>
                  <a:cubicBezTo>
                    <a:pt x="76" y="442"/>
                    <a:pt x="0" y="355"/>
                    <a:pt x="0" y="231"/>
                  </a:cubicBezTo>
                  <a:cubicBezTo>
                    <a:pt x="0" y="95"/>
                    <a:pt x="92" y="0"/>
                    <a:pt x="220" y="0"/>
                  </a:cubicBezTo>
                  <a:cubicBezTo>
                    <a:pt x="275" y="0"/>
                    <a:pt x="318" y="17"/>
                    <a:pt x="350" y="49"/>
                  </a:cubicBezTo>
                  <a:cubicBezTo>
                    <a:pt x="411" y="110"/>
                    <a:pt x="382" y="167"/>
                    <a:pt x="418" y="186"/>
                  </a:cubicBezTo>
                  <a:cubicBezTo>
                    <a:pt x="418" y="216"/>
                    <a:pt x="418" y="216"/>
                    <a:pt x="418" y="216"/>
                  </a:cubicBezTo>
                  <a:cubicBezTo>
                    <a:pt x="133" y="216"/>
                    <a:pt x="133" y="216"/>
                    <a:pt x="133" y="216"/>
                  </a:cubicBezTo>
                  <a:cubicBezTo>
                    <a:pt x="141" y="301"/>
                    <a:pt x="199" y="366"/>
                    <a:pt x="259" y="366"/>
                  </a:cubicBezTo>
                  <a:cubicBezTo>
                    <a:pt x="297" y="366"/>
                    <a:pt x="334" y="344"/>
                    <a:pt x="385" y="292"/>
                  </a:cubicBezTo>
                  <a:lnTo>
                    <a:pt x="408" y="311"/>
                  </a:lnTo>
                  <a:close/>
                  <a:moveTo>
                    <a:pt x="276" y="175"/>
                  </a:moveTo>
                  <a:cubicBezTo>
                    <a:pt x="275" y="96"/>
                    <a:pt x="247" y="48"/>
                    <a:pt x="203" y="48"/>
                  </a:cubicBezTo>
                  <a:cubicBezTo>
                    <a:pt x="161" y="48"/>
                    <a:pt x="123" y="102"/>
                    <a:pt x="130" y="175"/>
                  </a:cubicBezTo>
                  <a:lnTo>
                    <a:pt x="276" y="1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9" name="Freeform 26"/>
            <p:cNvSpPr>
              <a:spLocks/>
            </p:cNvSpPr>
            <p:nvPr userDrawn="1"/>
          </p:nvSpPr>
          <p:spPr bwMode="white">
            <a:xfrm>
              <a:off x="2984500" y="765175"/>
              <a:ext cx="95250" cy="100013"/>
            </a:xfrm>
            <a:custGeom>
              <a:avLst/>
              <a:gdLst/>
              <a:ahLst/>
              <a:cxnLst>
                <a:cxn ang="0">
                  <a:pos x="426" y="332"/>
                </a:cxn>
                <a:cxn ang="0">
                  <a:pos x="216" y="442"/>
                </a:cxn>
                <a:cxn ang="0">
                  <a:pos x="0" y="238"/>
                </a:cxn>
                <a:cxn ang="0">
                  <a:pos x="266" y="0"/>
                </a:cxn>
                <a:cxn ang="0">
                  <a:pos x="422" y="87"/>
                </a:cxn>
                <a:cxn ang="0">
                  <a:pos x="369" y="138"/>
                </a:cxn>
                <a:cxn ang="0">
                  <a:pos x="222" y="47"/>
                </a:cxn>
                <a:cxn ang="0">
                  <a:pos x="136" y="202"/>
                </a:cxn>
                <a:cxn ang="0">
                  <a:pos x="264" y="388"/>
                </a:cxn>
                <a:cxn ang="0">
                  <a:pos x="396" y="315"/>
                </a:cxn>
                <a:cxn ang="0">
                  <a:pos x="426" y="332"/>
                </a:cxn>
              </a:cxnLst>
              <a:rect l="0" t="0" r="r" b="b"/>
              <a:pathLst>
                <a:path w="426" h="442">
                  <a:moveTo>
                    <a:pt x="426" y="332"/>
                  </a:moveTo>
                  <a:cubicBezTo>
                    <a:pt x="379" y="404"/>
                    <a:pt x="307" y="442"/>
                    <a:pt x="216" y="442"/>
                  </a:cubicBezTo>
                  <a:cubicBezTo>
                    <a:pt x="91" y="442"/>
                    <a:pt x="0" y="356"/>
                    <a:pt x="0" y="238"/>
                  </a:cubicBezTo>
                  <a:cubicBezTo>
                    <a:pt x="0" y="103"/>
                    <a:pt x="116" y="0"/>
                    <a:pt x="266" y="0"/>
                  </a:cubicBezTo>
                  <a:cubicBezTo>
                    <a:pt x="355" y="0"/>
                    <a:pt x="422" y="37"/>
                    <a:pt x="422" y="87"/>
                  </a:cubicBezTo>
                  <a:cubicBezTo>
                    <a:pt x="422" y="118"/>
                    <a:pt x="401" y="138"/>
                    <a:pt x="369" y="138"/>
                  </a:cubicBezTo>
                  <a:cubicBezTo>
                    <a:pt x="297" y="138"/>
                    <a:pt x="282" y="47"/>
                    <a:pt x="222" y="47"/>
                  </a:cubicBezTo>
                  <a:cubicBezTo>
                    <a:pt x="171" y="47"/>
                    <a:pt x="136" y="110"/>
                    <a:pt x="136" y="202"/>
                  </a:cubicBezTo>
                  <a:cubicBezTo>
                    <a:pt x="136" y="313"/>
                    <a:pt x="188" y="388"/>
                    <a:pt x="264" y="388"/>
                  </a:cubicBezTo>
                  <a:cubicBezTo>
                    <a:pt x="311" y="388"/>
                    <a:pt x="354" y="365"/>
                    <a:pt x="396" y="315"/>
                  </a:cubicBezTo>
                  <a:lnTo>
                    <a:pt x="426" y="33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0" name="Freeform 27"/>
            <p:cNvSpPr>
              <a:spLocks/>
            </p:cNvSpPr>
            <p:nvPr userDrawn="1"/>
          </p:nvSpPr>
          <p:spPr bwMode="white">
            <a:xfrm>
              <a:off x="3086100" y="708025"/>
              <a:ext cx="122238" cy="153988"/>
            </a:xfrm>
            <a:custGeom>
              <a:avLst/>
              <a:gdLst/>
              <a:ahLst/>
              <a:cxnLst>
                <a:cxn ang="0">
                  <a:pos x="197" y="584"/>
                </a:cxn>
                <a:cxn ang="0">
                  <a:pos x="250" y="655"/>
                </a:cxn>
                <a:cxn ang="0">
                  <a:pos x="260" y="655"/>
                </a:cxn>
                <a:cxn ang="0">
                  <a:pos x="260" y="687"/>
                </a:cxn>
                <a:cxn ang="0">
                  <a:pos x="0" y="687"/>
                </a:cxn>
                <a:cxn ang="0">
                  <a:pos x="0" y="655"/>
                </a:cxn>
                <a:cxn ang="0">
                  <a:pos x="15" y="655"/>
                </a:cxn>
                <a:cxn ang="0">
                  <a:pos x="72" y="579"/>
                </a:cxn>
                <a:cxn ang="0">
                  <a:pos x="72" y="130"/>
                </a:cxn>
                <a:cxn ang="0">
                  <a:pos x="39" y="84"/>
                </a:cxn>
                <a:cxn ang="0">
                  <a:pos x="9" y="74"/>
                </a:cxn>
                <a:cxn ang="0">
                  <a:pos x="9" y="50"/>
                </a:cxn>
                <a:cxn ang="0">
                  <a:pos x="172" y="0"/>
                </a:cxn>
                <a:cxn ang="0">
                  <a:pos x="197" y="0"/>
                </a:cxn>
                <a:cxn ang="0">
                  <a:pos x="197" y="335"/>
                </a:cxn>
                <a:cxn ang="0">
                  <a:pos x="382" y="257"/>
                </a:cxn>
                <a:cxn ang="0">
                  <a:pos x="494" y="439"/>
                </a:cxn>
                <a:cxn ang="0">
                  <a:pos x="494" y="574"/>
                </a:cxn>
                <a:cxn ang="0">
                  <a:pos x="540" y="655"/>
                </a:cxn>
                <a:cxn ang="0">
                  <a:pos x="550" y="655"/>
                </a:cxn>
                <a:cxn ang="0">
                  <a:pos x="550" y="687"/>
                </a:cxn>
                <a:cxn ang="0">
                  <a:pos x="308" y="687"/>
                </a:cxn>
                <a:cxn ang="0">
                  <a:pos x="308" y="655"/>
                </a:cxn>
                <a:cxn ang="0">
                  <a:pos x="316" y="655"/>
                </a:cxn>
                <a:cxn ang="0">
                  <a:pos x="369" y="579"/>
                </a:cxn>
                <a:cxn ang="0">
                  <a:pos x="369" y="424"/>
                </a:cxn>
                <a:cxn ang="0">
                  <a:pos x="302" y="334"/>
                </a:cxn>
                <a:cxn ang="0">
                  <a:pos x="197" y="373"/>
                </a:cxn>
                <a:cxn ang="0">
                  <a:pos x="197" y="584"/>
                </a:cxn>
              </a:cxnLst>
              <a:rect l="0" t="0" r="r" b="b"/>
              <a:pathLst>
                <a:path w="550" h="687">
                  <a:moveTo>
                    <a:pt x="197" y="584"/>
                  </a:moveTo>
                  <a:cubicBezTo>
                    <a:pt x="197" y="648"/>
                    <a:pt x="214" y="655"/>
                    <a:pt x="250" y="655"/>
                  </a:cubicBezTo>
                  <a:cubicBezTo>
                    <a:pt x="260" y="655"/>
                    <a:pt x="260" y="655"/>
                    <a:pt x="260" y="655"/>
                  </a:cubicBezTo>
                  <a:cubicBezTo>
                    <a:pt x="260" y="687"/>
                    <a:pt x="260" y="687"/>
                    <a:pt x="260" y="687"/>
                  </a:cubicBezTo>
                  <a:cubicBezTo>
                    <a:pt x="0" y="687"/>
                    <a:pt x="0" y="687"/>
                    <a:pt x="0" y="687"/>
                  </a:cubicBezTo>
                  <a:cubicBezTo>
                    <a:pt x="0" y="655"/>
                    <a:pt x="0" y="655"/>
                    <a:pt x="0" y="655"/>
                  </a:cubicBezTo>
                  <a:cubicBezTo>
                    <a:pt x="15" y="655"/>
                    <a:pt x="15" y="655"/>
                    <a:pt x="15" y="655"/>
                  </a:cubicBezTo>
                  <a:cubicBezTo>
                    <a:pt x="67" y="655"/>
                    <a:pt x="72" y="634"/>
                    <a:pt x="72" y="579"/>
                  </a:cubicBezTo>
                  <a:cubicBezTo>
                    <a:pt x="72" y="130"/>
                    <a:pt x="72" y="130"/>
                    <a:pt x="72" y="130"/>
                  </a:cubicBezTo>
                  <a:cubicBezTo>
                    <a:pt x="72" y="100"/>
                    <a:pt x="66" y="93"/>
                    <a:pt x="39" y="84"/>
                  </a:cubicBezTo>
                  <a:cubicBezTo>
                    <a:pt x="9" y="74"/>
                    <a:pt x="9" y="74"/>
                    <a:pt x="9" y="74"/>
                  </a:cubicBezTo>
                  <a:cubicBezTo>
                    <a:pt x="9" y="50"/>
                    <a:pt x="9" y="50"/>
                    <a:pt x="9" y="50"/>
                  </a:cubicBezTo>
                  <a:cubicBezTo>
                    <a:pt x="172" y="0"/>
                    <a:pt x="172" y="0"/>
                    <a:pt x="172" y="0"/>
                  </a:cubicBezTo>
                  <a:cubicBezTo>
                    <a:pt x="197" y="0"/>
                    <a:pt x="197" y="0"/>
                    <a:pt x="197" y="0"/>
                  </a:cubicBezTo>
                  <a:cubicBezTo>
                    <a:pt x="197" y="335"/>
                    <a:pt x="197" y="335"/>
                    <a:pt x="197" y="335"/>
                  </a:cubicBezTo>
                  <a:cubicBezTo>
                    <a:pt x="255" y="295"/>
                    <a:pt x="328" y="257"/>
                    <a:pt x="382" y="257"/>
                  </a:cubicBezTo>
                  <a:cubicBezTo>
                    <a:pt x="457" y="257"/>
                    <a:pt x="494" y="317"/>
                    <a:pt x="494" y="439"/>
                  </a:cubicBezTo>
                  <a:cubicBezTo>
                    <a:pt x="494" y="574"/>
                    <a:pt x="494" y="574"/>
                    <a:pt x="494" y="574"/>
                  </a:cubicBezTo>
                  <a:cubicBezTo>
                    <a:pt x="494" y="635"/>
                    <a:pt x="501" y="655"/>
                    <a:pt x="540" y="655"/>
                  </a:cubicBezTo>
                  <a:cubicBezTo>
                    <a:pt x="550" y="655"/>
                    <a:pt x="550" y="655"/>
                    <a:pt x="550" y="655"/>
                  </a:cubicBezTo>
                  <a:cubicBezTo>
                    <a:pt x="550" y="687"/>
                    <a:pt x="550" y="687"/>
                    <a:pt x="550" y="687"/>
                  </a:cubicBezTo>
                  <a:cubicBezTo>
                    <a:pt x="308" y="687"/>
                    <a:pt x="308" y="687"/>
                    <a:pt x="308" y="687"/>
                  </a:cubicBezTo>
                  <a:cubicBezTo>
                    <a:pt x="308" y="655"/>
                    <a:pt x="308" y="655"/>
                    <a:pt x="308" y="655"/>
                  </a:cubicBezTo>
                  <a:cubicBezTo>
                    <a:pt x="316" y="655"/>
                    <a:pt x="316" y="655"/>
                    <a:pt x="316" y="655"/>
                  </a:cubicBezTo>
                  <a:cubicBezTo>
                    <a:pt x="359" y="655"/>
                    <a:pt x="369" y="638"/>
                    <a:pt x="369" y="579"/>
                  </a:cubicBezTo>
                  <a:cubicBezTo>
                    <a:pt x="369" y="424"/>
                    <a:pt x="369" y="424"/>
                    <a:pt x="369" y="424"/>
                  </a:cubicBezTo>
                  <a:cubicBezTo>
                    <a:pt x="369" y="369"/>
                    <a:pt x="343" y="334"/>
                    <a:pt x="302" y="334"/>
                  </a:cubicBezTo>
                  <a:cubicBezTo>
                    <a:pt x="274" y="334"/>
                    <a:pt x="233" y="349"/>
                    <a:pt x="197" y="373"/>
                  </a:cubicBezTo>
                  <a:lnTo>
                    <a:pt x="197" y="58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1" name="Freeform 28"/>
            <p:cNvSpPr>
              <a:spLocks/>
            </p:cNvSpPr>
            <p:nvPr userDrawn="1"/>
          </p:nvSpPr>
          <p:spPr bwMode="white">
            <a:xfrm>
              <a:off x="3219450" y="739775"/>
              <a:ext cx="71438" cy="125413"/>
            </a:xfrm>
            <a:custGeom>
              <a:avLst/>
              <a:gdLst/>
              <a:ahLst/>
              <a:cxnLst>
                <a:cxn ang="0">
                  <a:pos x="180" y="434"/>
                </a:cxn>
                <a:cxn ang="0">
                  <a:pos x="227" y="489"/>
                </a:cxn>
                <a:cxn ang="0">
                  <a:pos x="305" y="437"/>
                </a:cxn>
                <a:cxn ang="0">
                  <a:pos x="320" y="466"/>
                </a:cxn>
                <a:cxn ang="0">
                  <a:pos x="170" y="560"/>
                </a:cxn>
                <a:cxn ang="0">
                  <a:pos x="54" y="432"/>
                </a:cxn>
                <a:cxn ang="0">
                  <a:pos x="54" y="186"/>
                </a:cxn>
                <a:cxn ang="0">
                  <a:pos x="0" y="186"/>
                </a:cxn>
                <a:cxn ang="0">
                  <a:pos x="0" y="159"/>
                </a:cxn>
                <a:cxn ang="0">
                  <a:pos x="150" y="0"/>
                </a:cxn>
                <a:cxn ang="0">
                  <a:pos x="180" y="0"/>
                </a:cxn>
                <a:cxn ang="0">
                  <a:pos x="180" y="129"/>
                </a:cxn>
                <a:cxn ang="0">
                  <a:pos x="314" y="129"/>
                </a:cxn>
                <a:cxn ang="0">
                  <a:pos x="299" y="186"/>
                </a:cxn>
                <a:cxn ang="0">
                  <a:pos x="180" y="186"/>
                </a:cxn>
                <a:cxn ang="0">
                  <a:pos x="180" y="434"/>
                </a:cxn>
              </a:cxnLst>
              <a:rect l="0" t="0" r="r" b="b"/>
              <a:pathLst>
                <a:path w="320" h="560">
                  <a:moveTo>
                    <a:pt x="180" y="434"/>
                  </a:moveTo>
                  <a:cubicBezTo>
                    <a:pt x="180" y="472"/>
                    <a:pt x="197" y="489"/>
                    <a:pt x="227" y="489"/>
                  </a:cubicBezTo>
                  <a:cubicBezTo>
                    <a:pt x="252" y="489"/>
                    <a:pt x="275" y="473"/>
                    <a:pt x="305" y="437"/>
                  </a:cubicBezTo>
                  <a:cubicBezTo>
                    <a:pt x="320" y="466"/>
                    <a:pt x="320" y="466"/>
                    <a:pt x="320" y="466"/>
                  </a:cubicBezTo>
                  <a:cubicBezTo>
                    <a:pt x="289" y="522"/>
                    <a:pt x="227" y="560"/>
                    <a:pt x="170" y="560"/>
                  </a:cubicBezTo>
                  <a:cubicBezTo>
                    <a:pt x="101" y="560"/>
                    <a:pt x="54" y="520"/>
                    <a:pt x="54" y="432"/>
                  </a:cubicBezTo>
                  <a:cubicBezTo>
                    <a:pt x="54" y="186"/>
                    <a:pt x="54" y="186"/>
                    <a:pt x="54" y="186"/>
                  </a:cubicBezTo>
                  <a:cubicBezTo>
                    <a:pt x="0" y="186"/>
                    <a:pt x="0" y="186"/>
                    <a:pt x="0" y="186"/>
                  </a:cubicBezTo>
                  <a:cubicBezTo>
                    <a:pt x="0" y="159"/>
                    <a:pt x="0" y="159"/>
                    <a:pt x="0" y="159"/>
                  </a:cubicBezTo>
                  <a:cubicBezTo>
                    <a:pt x="61" y="133"/>
                    <a:pt x="131" y="58"/>
                    <a:pt x="150" y="0"/>
                  </a:cubicBezTo>
                  <a:cubicBezTo>
                    <a:pt x="180" y="0"/>
                    <a:pt x="180" y="0"/>
                    <a:pt x="180" y="0"/>
                  </a:cubicBezTo>
                  <a:cubicBezTo>
                    <a:pt x="180" y="129"/>
                    <a:pt x="180" y="129"/>
                    <a:pt x="180" y="129"/>
                  </a:cubicBezTo>
                  <a:cubicBezTo>
                    <a:pt x="314" y="129"/>
                    <a:pt x="314" y="129"/>
                    <a:pt x="314" y="129"/>
                  </a:cubicBezTo>
                  <a:cubicBezTo>
                    <a:pt x="299" y="186"/>
                    <a:pt x="299" y="186"/>
                    <a:pt x="299" y="186"/>
                  </a:cubicBezTo>
                  <a:cubicBezTo>
                    <a:pt x="180" y="186"/>
                    <a:pt x="180" y="186"/>
                    <a:pt x="180" y="186"/>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2" name="Freeform 29"/>
            <p:cNvSpPr>
              <a:spLocks/>
            </p:cNvSpPr>
            <p:nvPr userDrawn="1"/>
          </p:nvSpPr>
          <p:spPr bwMode="auto">
            <a:xfrm>
              <a:off x="544513" y="468313"/>
              <a:ext cx="657225" cy="654050"/>
            </a:xfrm>
            <a:custGeom>
              <a:avLst/>
              <a:gdLst/>
              <a:ahLst/>
              <a:cxnLst>
                <a:cxn ang="0">
                  <a:pos x="178" y="1"/>
                </a:cxn>
                <a:cxn ang="0">
                  <a:pos x="190" y="4"/>
                </a:cxn>
                <a:cxn ang="0">
                  <a:pos x="228" y="0"/>
                </a:cxn>
                <a:cxn ang="0">
                  <a:pos x="239" y="6"/>
                </a:cxn>
                <a:cxn ang="0">
                  <a:pos x="277" y="11"/>
                </a:cxn>
                <a:cxn ang="0">
                  <a:pos x="286" y="20"/>
                </a:cxn>
                <a:cxn ang="0">
                  <a:pos x="321" y="34"/>
                </a:cxn>
                <a:cxn ang="0">
                  <a:pos x="328" y="44"/>
                </a:cxn>
                <a:cxn ang="0">
                  <a:pos x="359" y="66"/>
                </a:cxn>
                <a:cxn ang="0">
                  <a:pos x="363" y="78"/>
                </a:cxn>
                <a:cxn ang="0">
                  <a:pos x="388" y="107"/>
                </a:cxn>
                <a:cxn ang="0">
                  <a:pos x="390" y="119"/>
                </a:cxn>
                <a:cxn ang="0">
                  <a:pos x="407" y="153"/>
                </a:cxn>
                <a:cxn ang="0">
                  <a:pos x="405" y="165"/>
                </a:cxn>
                <a:cxn ang="0">
                  <a:pos x="414" y="203"/>
                </a:cxn>
                <a:cxn ang="0">
                  <a:pos x="409" y="214"/>
                </a:cxn>
                <a:cxn ang="0">
                  <a:pos x="409" y="252"/>
                </a:cxn>
                <a:cxn ang="0">
                  <a:pos x="401" y="262"/>
                </a:cxn>
                <a:cxn ang="0">
                  <a:pos x="392" y="299"/>
                </a:cxn>
                <a:cxn ang="0">
                  <a:pos x="382" y="307"/>
                </a:cxn>
                <a:cxn ang="0">
                  <a:pos x="364" y="341"/>
                </a:cxn>
                <a:cxn ang="0">
                  <a:pos x="353" y="346"/>
                </a:cxn>
                <a:cxn ang="0">
                  <a:pos x="327" y="375"/>
                </a:cxn>
                <a:cxn ang="0">
                  <a:pos x="315" y="377"/>
                </a:cxn>
                <a:cxn ang="0">
                  <a:pos x="283" y="399"/>
                </a:cxn>
                <a:cxn ang="0">
                  <a:pos x="271" y="398"/>
                </a:cxn>
                <a:cxn ang="0">
                  <a:pos x="235" y="411"/>
                </a:cxn>
                <a:cxn ang="0">
                  <a:pos x="223" y="408"/>
                </a:cxn>
                <a:cxn ang="0">
                  <a:pos x="185" y="412"/>
                </a:cxn>
                <a:cxn ang="0">
                  <a:pos x="175" y="406"/>
                </a:cxn>
                <a:cxn ang="0">
                  <a:pos x="136" y="401"/>
                </a:cxn>
                <a:cxn ang="0">
                  <a:pos x="128" y="393"/>
                </a:cxn>
                <a:cxn ang="0">
                  <a:pos x="92" y="378"/>
                </a:cxn>
                <a:cxn ang="0">
                  <a:pos x="85" y="368"/>
                </a:cxn>
                <a:cxn ang="0">
                  <a:pos x="54" y="346"/>
                </a:cxn>
                <a:cxn ang="0">
                  <a:pos x="50" y="335"/>
                </a:cxn>
                <a:cxn ang="0">
                  <a:pos x="25" y="305"/>
                </a:cxn>
                <a:cxn ang="0">
                  <a:pos x="24" y="293"/>
                </a:cxn>
                <a:cxn ang="0">
                  <a:pos x="6" y="259"/>
                </a:cxn>
                <a:cxn ang="0">
                  <a:pos x="8" y="247"/>
                </a:cxn>
                <a:cxn ang="0">
                  <a:pos x="0" y="210"/>
                </a:cxn>
                <a:cxn ang="0">
                  <a:pos x="4" y="198"/>
                </a:cxn>
                <a:cxn ang="0">
                  <a:pos x="5" y="160"/>
                </a:cxn>
                <a:cxn ang="0">
                  <a:pos x="12" y="150"/>
                </a:cxn>
                <a:cxn ang="0">
                  <a:pos x="22" y="113"/>
                </a:cxn>
                <a:cxn ang="0">
                  <a:pos x="31" y="105"/>
                </a:cxn>
                <a:cxn ang="0">
                  <a:pos x="49" y="71"/>
                </a:cxn>
                <a:cxn ang="0">
                  <a:pos x="60" y="66"/>
                </a:cxn>
                <a:cxn ang="0">
                  <a:pos x="86" y="38"/>
                </a:cxn>
                <a:cxn ang="0">
                  <a:pos x="98" y="35"/>
                </a:cxn>
                <a:cxn ang="0">
                  <a:pos x="130" y="14"/>
                </a:cxn>
                <a:cxn ang="0">
                  <a:pos x="142" y="14"/>
                </a:cxn>
              </a:cxnLst>
              <a:rect l="0" t="0" r="r" b="b"/>
              <a:pathLst>
                <a:path w="414" h="412">
                  <a:moveTo>
                    <a:pt x="174" y="6"/>
                  </a:moveTo>
                  <a:lnTo>
                    <a:pt x="178" y="1"/>
                  </a:lnTo>
                  <a:lnTo>
                    <a:pt x="185" y="0"/>
                  </a:lnTo>
                  <a:lnTo>
                    <a:pt x="190" y="4"/>
                  </a:lnTo>
                  <a:lnTo>
                    <a:pt x="223" y="4"/>
                  </a:lnTo>
                  <a:lnTo>
                    <a:pt x="228" y="0"/>
                  </a:lnTo>
                  <a:lnTo>
                    <a:pt x="235" y="1"/>
                  </a:lnTo>
                  <a:lnTo>
                    <a:pt x="239" y="6"/>
                  </a:lnTo>
                  <a:lnTo>
                    <a:pt x="271" y="14"/>
                  </a:lnTo>
                  <a:lnTo>
                    <a:pt x="277" y="11"/>
                  </a:lnTo>
                  <a:lnTo>
                    <a:pt x="283" y="14"/>
                  </a:lnTo>
                  <a:lnTo>
                    <a:pt x="286" y="20"/>
                  </a:lnTo>
                  <a:lnTo>
                    <a:pt x="315" y="35"/>
                  </a:lnTo>
                  <a:lnTo>
                    <a:pt x="321" y="34"/>
                  </a:lnTo>
                  <a:lnTo>
                    <a:pt x="327" y="38"/>
                  </a:lnTo>
                  <a:lnTo>
                    <a:pt x="328" y="44"/>
                  </a:lnTo>
                  <a:lnTo>
                    <a:pt x="353" y="66"/>
                  </a:lnTo>
                  <a:lnTo>
                    <a:pt x="359" y="66"/>
                  </a:lnTo>
                  <a:lnTo>
                    <a:pt x="364" y="71"/>
                  </a:lnTo>
                  <a:lnTo>
                    <a:pt x="363" y="78"/>
                  </a:lnTo>
                  <a:lnTo>
                    <a:pt x="382" y="105"/>
                  </a:lnTo>
                  <a:lnTo>
                    <a:pt x="388" y="107"/>
                  </a:lnTo>
                  <a:lnTo>
                    <a:pt x="392" y="113"/>
                  </a:lnTo>
                  <a:lnTo>
                    <a:pt x="390" y="119"/>
                  </a:lnTo>
                  <a:lnTo>
                    <a:pt x="401" y="150"/>
                  </a:lnTo>
                  <a:lnTo>
                    <a:pt x="407" y="153"/>
                  </a:lnTo>
                  <a:lnTo>
                    <a:pt x="408" y="160"/>
                  </a:lnTo>
                  <a:lnTo>
                    <a:pt x="405" y="165"/>
                  </a:lnTo>
                  <a:lnTo>
                    <a:pt x="409" y="198"/>
                  </a:lnTo>
                  <a:lnTo>
                    <a:pt x="414" y="203"/>
                  </a:lnTo>
                  <a:lnTo>
                    <a:pt x="414" y="210"/>
                  </a:lnTo>
                  <a:lnTo>
                    <a:pt x="409" y="214"/>
                  </a:lnTo>
                  <a:lnTo>
                    <a:pt x="405" y="247"/>
                  </a:lnTo>
                  <a:lnTo>
                    <a:pt x="409" y="252"/>
                  </a:lnTo>
                  <a:lnTo>
                    <a:pt x="407" y="259"/>
                  </a:lnTo>
                  <a:lnTo>
                    <a:pt x="401" y="262"/>
                  </a:lnTo>
                  <a:lnTo>
                    <a:pt x="390" y="293"/>
                  </a:lnTo>
                  <a:lnTo>
                    <a:pt x="392" y="299"/>
                  </a:lnTo>
                  <a:lnTo>
                    <a:pt x="388" y="305"/>
                  </a:lnTo>
                  <a:lnTo>
                    <a:pt x="382" y="307"/>
                  </a:lnTo>
                  <a:lnTo>
                    <a:pt x="363" y="335"/>
                  </a:lnTo>
                  <a:lnTo>
                    <a:pt x="364" y="341"/>
                  </a:lnTo>
                  <a:lnTo>
                    <a:pt x="359" y="346"/>
                  </a:lnTo>
                  <a:lnTo>
                    <a:pt x="353" y="346"/>
                  </a:lnTo>
                  <a:lnTo>
                    <a:pt x="328" y="368"/>
                  </a:lnTo>
                  <a:lnTo>
                    <a:pt x="327" y="375"/>
                  </a:lnTo>
                  <a:lnTo>
                    <a:pt x="321" y="378"/>
                  </a:lnTo>
                  <a:lnTo>
                    <a:pt x="315" y="377"/>
                  </a:lnTo>
                  <a:lnTo>
                    <a:pt x="286" y="393"/>
                  </a:lnTo>
                  <a:lnTo>
                    <a:pt x="283" y="399"/>
                  </a:lnTo>
                  <a:lnTo>
                    <a:pt x="277" y="401"/>
                  </a:lnTo>
                  <a:lnTo>
                    <a:pt x="271" y="398"/>
                  </a:lnTo>
                  <a:lnTo>
                    <a:pt x="239" y="406"/>
                  </a:lnTo>
                  <a:lnTo>
                    <a:pt x="235" y="411"/>
                  </a:lnTo>
                  <a:lnTo>
                    <a:pt x="228" y="412"/>
                  </a:lnTo>
                  <a:lnTo>
                    <a:pt x="223" y="408"/>
                  </a:lnTo>
                  <a:lnTo>
                    <a:pt x="190" y="408"/>
                  </a:lnTo>
                  <a:lnTo>
                    <a:pt x="185" y="412"/>
                  </a:lnTo>
                  <a:lnTo>
                    <a:pt x="178" y="411"/>
                  </a:lnTo>
                  <a:lnTo>
                    <a:pt x="175" y="406"/>
                  </a:lnTo>
                  <a:lnTo>
                    <a:pt x="142" y="398"/>
                  </a:lnTo>
                  <a:lnTo>
                    <a:pt x="136" y="401"/>
                  </a:lnTo>
                  <a:lnTo>
                    <a:pt x="130" y="399"/>
                  </a:lnTo>
                  <a:lnTo>
                    <a:pt x="128" y="393"/>
                  </a:lnTo>
                  <a:lnTo>
                    <a:pt x="98" y="377"/>
                  </a:lnTo>
                  <a:lnTo>
                    <a:pt x="92" y="378"/>
                  </a:lnTo>
                  <a:lnTo>
                    <a:pt x="86" y="375"/>
                  </a:lnTo>
                  <a:lnTo>
                    <a:pt x="85" y="368"/>
                  </a:lnTo>
                  <a:lnTo>
                    <a:pt x="60" y="346"/>
                  </a:lnTo>
                  <a:lnTo>
                    <a:pt x="54" y="346"/>
                  </a:lnTo>
                  <a:lnTo>
                    <a:pt x="49" y="341"/>
                  </a:lnTo>
                  <a:lnTo>
                    <a:pt x="50" y="335"/>
                  </a:lnTo>
                  <a:lnTo>
                    <a:pt x="31" y="307"/>
                  </a:lnTo>
                  <a:lnTo>
                    <a:pt x="25" y="305"/>
                  </a:lnTo>
                  <a:lnTo>
                    <a:pt x="22" y="299"/>
                  </a:lnTo>
                  <a:lnTo>
                    <a:pt x="24" y="293"/>
                  </a:lnTo>
                  <a:lnTo>
                    <a:pt x="12" y="262"/>
                  </a:lnTo>
                  <a:lnTo>
                    <a:pt x="6" y="259"/>
                  </a:lnTo>
                  <a:lnTo>
                    <a:pt x="5" y="252"/>
                  </a:lnTo>
                  <a:lnTo>
                    <a:pt x="8" y="247"/>
                  </a:lnTo>
                  <a:lnTo>
                    <a:pt x="4" y="214"/>
                  </a:lnTo>
                  <a:lnTo>
                    <a:pt x="0" y="210"/>
                  </a:lnTo>
                  <a:lnTo>
                    <a:pt x="0" y="203"/>
                  </a:lnTo>
                  <a:lnTo>
                    <a:pt x="4" y="198"/>
                  </a:lnTo>
                  <a:lnTo>
                    <a:pt x="8" y="165"/>
                  </a:lnTo>
                  <a:lnTo>
                    <a:pt x="5" y="160"/>
                  </a:lnTo>
                  <a:lnTo>
                    <a:pt x="6" y="153"/>
                  </a:lnTo>
                  <a:lnTo>
                    <a:pt x="12" y="150"/>
                  </a:lnTo>
                  <a:lnTo>
                    <a:pt x="24" y="119"/>
                  </a:lnTo>
                  <a:lnTo>
                    <a:pt x="22" y="113"/>
                  </a:lnTo>
                  <a:lnTo>
                    <a:pt x="25" y="107"/>
                  </a:lnTo>
                  <a:lnTo>
                    <a:pt x="31" y="105"/>
                  </a:lnTo>
                  <a:lnTo>
                    <a:pt x="50" y="78"/>
                  </a:lnTo>
                  <a:lnTo>
                    <a:pt x="49" y="71"/>
                  </a:lnTo>
                  <a:lnTo>
                    <a:pt x="54" y="66"/>
                  </a:lnTo>
                  <a:lnTo>
                    <a:pt x="60" y="66"/>
                  </a:lnTo>
                  <a:lnTo>
                    <a:pt x="85" y="44"/>
                  </a:lnTo>
                  <a:lnTo>
                    <a:pt x="86" y="38"/>
                  </a:lnTo>
                  <a:lnTo>
                    <a:pt x="92" y="34"/>
                  </a:lnTo>
                  <a:lnTo>
                    <a:pt x="98" y="35"/>
                  </a:lnTo>
                  <a:lnTo>
                    <a:pt x="128" y="20"/>
                  </a:lnTo>
                  <a:lnTo>
                    <a:pt x="130" y="14"/>
                  </a:lnTo>
                  <a:lnTo>
                    <a:pt x="136" y="11"/>
                  </a:lnTo>
                  <a:lnTo>
                    <a:pt x="142" y="14"/>
                  </a:lnTo>
                  <a:lnTo>
                    <a:pt x="174" y="6"/>
                  </a:lnTo>
                  <a:close/>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3" name="Freeform 30"/>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4" name="Freeform 31"/>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5" name="Freeform 32"/>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6" name="Freeform 33"/>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close/>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7" name="Freeform 34"/>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 name="Freeform 35"/>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9" name="Freeform 36"/>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0" name="Freeform 37"/>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1" name="Freeform 38"/>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2" name="Freeform 39"/>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3" name="Freeform 40"/>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4" name="Freeform 41"/>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5" name="Freeform 42"/>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6" name="Freeform 43"/>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7" name="Freeform 44"/>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8" name="Freeform 45"/>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9" name="Freeform 46"/>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0" name="Freeform 47"/>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1" name="Freeform 48"/>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2" name="Freeform 49"/>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3" name="Freeform 50"/>
            <p:cNvSpPr>
              <a:spLocks/>
            </p:cNvSpPr>
            <p:nvPr userDrawn="1"/>
          </p:nvSpPr>
          <p:spPr bwMode="auto">
            <a:xfrm>
              <a:off x="919163" y="1065213"/>
              <a:ext cx="57150" cy="57150"/>
            </a:xfrm>
            <a:custGeom>
              <a:avLst/>
              <a:gdLst/>
              <a:ahLst/>
              <a:cxnLst>
                <a:cxn ang="0">
                  <a:pos x="38" y="251"/>
                </a:cxn>
                <a:cxn ang="0">
                  <a:pos x="0" y="37"/>
                </a:cxn>
                <a:cxn ang="0">
                  <a:pos x="127" y="9"/>
                </a:cxn>
                <a:cxn ang="0">
                  <a:pos x="143" y="64"/>
                </a:cxn>
                <a:cxn ang="0">
                  <a:pos x="210" y="43"/>
                </a:cxn>
                <a:cxn ang="0">
                  <a:pos x="221" y="0"/>
                </a:cxn>
                <a:cxn ang="0">
                  <a:pos x="254" y="74"/>
                </a:cxn>
                <a:cxn ang="0">
                  <a:pos x="211" y="211"/>
                </a:cxn>
                <a:cxn ang="0">
                  <a:pos x="38" y="251"/>
                </a:cxn>
              </a:cxnLst>
              <a:rect l="0" t="0" r="r" b="b"/>
              <a:pathLst>
                <a:path w="254" h="251">
                  <a:moveTo>
                    <a:pt x="38" y="251"/>
                  </a:moveTo>
                  <a:cubicBezTo>
                    <a:pt x="0" y="37"/>
                    <a:pt x="0" y="37"/>
                    <a:pt x="0" y="37"/>
                  </a:cubicBezTo>
                  <a:cubicBezTo>
                    <a:pt x="43" y="29"/>
                    <a:pt x="85" y="20"/>
                    <a:pt x="127" y="9"/>
                  </a:cubicBezTo>
                  <a:cubicBezTo>
                    <a:pt x="143" y="64"/>
                    <a:pt x="143" y="64"/>
                    <a:pt x="143" y="64"/>
                  </a:cubicBezTo>
                  <a:cubicBezTo>
                    <a:pt x="166" y="57"/>
                    <a:pt x="188" y="50"/>
                    <a:pt x="210" y="43"/>
                  </a:cubicBezTo>
                  <a:cubicBezTo>
                    <a:pt x="221" y="0"/>
                    <a:pt x="221" y="0"/>
                    <a:pt x="221" y="0"/>
                  </a:cubicBezTo>
                  <a:cubicBezTo>
                    <a:pt x="254" y="74"/>
                    <a:pt x="254" y="74"/>
                    <a:pt x="254" y="74"/>
                  </a:cubicBezTo>
                  <a:cubicBezTo>
                    <a:pt x="211" y="211"/>
                    <a:pt x="211" y="211"/>
                    <a:pt x="211" y="211"/>
                  </a:cubicBezTo>
                  <a:lnTo>
                    <a:pt x="38" y="2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4" name="Freeform 51"/>
            <p:cNvSpPr>
              <a:spLocks/>
            </p:cNvSpPr>
            <p:nvPr userDrawn="1"/>
          </p:nvSpPr>
          <p:spPr bwMode="auto">
            <a:xfrm>
              <a:off x="919163" y="1065213"/>
              <a:ext cx="57150" cy="57150"/>
            </a:xfrm>
            <a:custGeom>
              <a:avLst/>
              <a:gdLst/>
              <a:ahLst/>
              <a:cxnLst>
                <a:cxn ang="0">
                  <a:pos x="38" y="251"/>
                </a:cxn>
                <a:cxn ang="0">
                  <a:pos x="0" y="37"/>
                </a:cxn>
                <a:cxn ang="0">
                  <a:pos x="127" y="9"/>
                </a:cxn>
                <a:cxn ang="0">
                  <a:pos x="143" y="64"/>
                </a:cxn>
                <a:cxn ang="0">
                  <a:pos x="210" y="43"/>
                </a:cxn>
                <a:cxn ang="0">
                  <a:pos x="221" y="0"/>
                </a:cxn>
                <a:cxn ang="0">
                  <a:pos x="254" y="74"/>
                </a:cxn>
                <a:cxn ang="0">
                  <a:pos x="211" y="211"/>
                </a:cxn>
                <a:cxn ang="0">
                  <a:pos x="38" y="251"/>
                </a:cxn>
              </a:cxnLst>
              <a:rect l="0" t="0" r="r" b="b"/>
              <a:pathLst>
                <a:path w="254" h="251">
                  <a:moveTo>
                    <a:pt x="38" y="251"/>
                  </a:moveTo>
                  <a:cubicBezTo>
                    <a:pt x="0" y="37"/>
                    <a:pt x="0" y="37"/>
                    <a:pt x="0" y="37"/>
                  </a:cubicBezTo>
                  <a:cubicBezTo>
                    <a:pt x="43" y="29"/>
                    <a:pt x="85" y="20"/>
                    <a:pt x="127" y="9"/>
                  </a:cubicBezTo>
                  <a:cubicBezTo>
                    <a:pt x="143" y="64"/>
                    <a:pt x="143" y="64"/>
                    <a:pt x="143" y="64"/>
                  </a:cubicBezTo>
                  <a:cubicBezTo>
                    <a:pt x="166" y="57"/>
                    <a:pt x="188" y="50"/>
                    <a:pt x="210" y="43"/>
                  </a:cubicBezTo>
                  <a:cubicBezTo>
                    <a:pt x="221" y="0"/>
                    <a:pt x="221" y="0"/>
                    <a:pt x="221" y="0"/>
                  </a:cubicBezTo>
                  <a:cubicBezTo>
                    <a:pt x="254" y="74"/>
                    <a:pt x="254" y="74"/>
                    <a:pt x="254" y="74"/>
                  </a:cubicBezTo>
                  <a:cubicBezTo>
                    <a:pt x="211" y="211"/>
                    <a:pt x="211" y="211"/>
                    <a:pt x="211" y="211"/>
                  </a:cubicBezTo>
                  <a:lnTo>
                    <a:pt x="38" y="251"/>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5" name="Freeform 52"/>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6" name="Freeform 53"/>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7" name="Freeform 54"/>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8" name="Freeform 55"/>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9" name="Freeform 56"/>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0" name="Freeform 57"/>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1" name="Freeform 58"/>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2" name="Freeform 59"/>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3" name="Freeform 60"/>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4" name="Freeform 61"/>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5" name="Freeform 62"/>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6" name="Freeform 63"/>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7" name="Freeform 64"/>
            <p:cNvSpPr>
              <a:spLocks/>
            </p:cNvSpPr>
            <p:nvPr userDrawn="1"/>
          </p:nvSpPr>
          <p:spPr bwMode="auto">
            <a:xfrm>
              <a:off x="544513" y="738188"/>
              <a:ext cx="50800" cy="39688"/>
            </a:xfrm>
            <a:custGeom>
              <a:avLst/>
              <a:gdLst/>
              <a:ahLst/>
              <a:cxnLst>
                <a:cxn ang="0">
                  <a:pos x="231" y="7"/>
                </a:cxn>
                <a:cxn ang="0">
                  <a:pos x="221" y="63"/>
                </a:cxn>
                <a:cxn ang="0">
                  <a:pos x="172" y="78"/>
                </a:cxn>
                <a:cxn ang="0">
                  <a:pos x="132" y="111"/>
                </a:cxn>
                <a:cxn ang="0">
                  <a:pos x="131" y="119"/>
                </a:cxn>
                <a:cxn ang="0">
                  <a:pos x="213" y="127"/>
                </a:cxn>
                <a:cxn ang="0">
                  <a:pos x="209" y="177"/>
                </a:cxn>
                <a:cxn ang="0">
                  <a:pos x="0" y="165"/>
                </a:cxn>
                <a:cxn ang="0">
                  <a:pos x="8" y="76"/>
                </a:cxn>
                <a:cxn ang="0">
                  <a:pos x="72" y="2"/>
                </a:cxn>
                <a:cxn ang="0">
                  <a:pos x="123" y="59"/>
                </a:cxn>
                <a:cxn ang="0">
                  <a:pos x="124" y="59"/>
                </a:cxn>
                <a:cxn ang="0">
                  <a:pos x="153" y="39"/>
                </a:cxn>
                <a:cxn ang="0">
                  <a:pos x="231" y="7"/>
                </a:cxn>
              </a:cxnLst>
              <a:rect l="0" t="0" r="r" b="b"/>
              <a:pathLst>
                <a:path w="231" h="177">
                  <a:moveTo>
                    <a:pt x="231" y="7"/>
                  </a:moveTo>
                  <a:cubicBezTo>
                    <a:pt x="226" y="26"/>
                    <a:pt x="223" y="44"/>
                    <a:pt x="221" y="63"/>
                  </a:cubicBezTo>
                  <a:cubicBezTo>
                    <a:pt x="221" y="63"/>
                    <a:pt x="187" y="72"/>
                    <a:pt x="172" y="78"/>
                  </a:cubicBezTo>
                  <a:cubicBezTo>
                    <a:pt x="153" y="85"/>
                    <a:pt x="135" y="96"/>
                    <a:pt x="132" y="111"/>
                  </a:cubicBezTo>
                  <a:cubicBezTo>
                    <a:pt x="132" y="114"/>
                    <a:pt x="132" y="117"/>
                    <a:pt x="131" y="119"/>
                  </a:cubicBezTo>
                  <a:cubicBezTo>
                    <a:pt x="213" y="127"/>
                    <a:pt x="213" y="127"/>
                    <a:pt x="213" y="127"/>
                  </a:cubicBezTo>
                  <a:cubicBezTo>
                    <a:pt x="211" y="143"/>
                    <a:pt x="210" y="160"/>
                    <a:pt x="209" y="177"/>
                  </a:cubicBezTo>
                  <a:cubicBezTo>
                    <a:pt x="0" y="165"/>
                    <a:pt x="0" y="165"/>
                    <a:pt x="0" y="165"/>
                  </a:cubicBezTo>
                  <a:cubicBezTo>
                    <a:pt x="2" y="135"/>
                    <a:pt x="4" y="106"/>
                    <a:pt x="8" y="76"/>
                  </a:cubicBezTo>
                  <a:cubicBezTo>
                    <a:pt x="13" y="34"/>
                    <a:pt x="33" y="0"/>
                    <a:pt x="72" y="2"/>
                  </a:cubicBezTo>
                  <a:cubicBezTo>
                    <a:pt x="103" y="4"/>
                    <a:pt x="123" y="26"/>
                    <a:pt x="123" y="59"/>
                  </a:cubicBezTo>
                  <a:cubicBezTo>
                    <a:pt x="124" y="59"/>
                    <a:pt x="124" y="59"/>
                    <a:pt x="124" y="59"/>
                  </a:cubicBezTo>
                  <a:cubicBezTo>
                    <a:pt x="133" y="50"/>
                    <a:pt x="140" y="46"/>
                    <a:pt x="153" y="39"/>
                  </a:cubicBezTo>
                  <a:cubicBezTo>
                    <a:pt x="174" y="27"/>
                    <a:pt x="231" y="7"/>
                    <a:pt x="231" y="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8" name="Freeform 65"/>
            <p:cNvSpPr>
              <a:spLocks/>
            </p:cNvSpPr>
            <p:nvPr userDrawn="1"/>
          </p:nvSpPr>
          <p:spPr bwMode="auto">
            <a:xfrm>
              <a:off x="544513" y="738188"/>
              <a:ext cx="50800" cy="39688"/>
            </a:xfrm>
            <a:custGeom>
              <a:avLst/>
              <a:gdLst/>
              <a:ahLst/>
              <a:cxnLst>
                <a:cxn ang="0">
                  <a:pos x="231" y="7"/>
                </a:cxn>
                <a:cxn ang="0">
                  <a:pos x="221" y="63"/>
                </a:cxn>
                <a:cxn ang="0">
                  <a:pos x="172" y="78"/>
                </a:cxn>
                <a:cxn ang="0">
                  <a:pos x="132" y="111"/>
                </a:cxn>
                <a:cxn ang="0">
                  <a:pos x="131" y="119"/>
                </a:cxn>
                <a:cxn ang="0">
                  <a:pos x="213" y="127"/>
                </a:cxn>
                <a:cxn ang="0">
                  <a:pos x="209" y="177"/>
                </a:cxn>
                <a:cxn ang="0">
                  <a:pos x="0" y="165"/>
                </a:cxn>
                <a:cxn ang="0">
                  <a:pos x="8" y="76"/>
                </a:cxn>
                <a:cxn ang="0">
                  <a:pos x="72" y="2"/>
                </a:cxn>
                <a:cxn ang="0">
                  <a:pos x="123" y="59"/>
                </a:cxn>
                <a:cxn ang="0">
                  <a:pos x="124" y="59"/>
                </a:cxn>
                <a:cxn ang="0">
                  <a:pos x="153" y="39"/>
                </a:cxn>
                <a:cxn ang="0">
                  <a:pos x="231" y="7"/>
                </a:cxn>
              </a:cxnLst>
              <a:rect l="0" t="0" r="r" b="b"/>
              <a:pathLst>
                <a:path w="231" h="177">
                  <a:moveTo>
                    <a:pt x="231" y="7"/>
                  </a:moveTo>
                  <a:cubicBezTo>
                    <a:pt x="226" y="26"/>
                    <a:pt x="223" y="44"/>
                    <a:pt x="221" y="63"/>
                  </a:cubicBezTo>
                  <a:cubicBezTo>
                    <a:pt x="221" y="63"/>
                    <a:pt x="187" y="72"/>
                    <a:pt x="172" y="78"/>
                  </a:cubicBezTo>
                  <a:cubicBezTo>
                    <a:pt x="153" y="85"/>
                    <a:pt x="135" y="96"/>
                    <a:pt x="132" y="111"/>
                  </a:cubicBezTo>
                  <a:cubicBezTo>
                    <a:pt x="132" y="114"/>
                    <a:pt x="132" y="117"/>
                    <a:pt x="131" y="119"/>
                  </a:cubicBezTo>
                  <a:cubicBezTo>
                    <a:pt x="213" y="127"/>
                    <a:pt x="213" y="127"/>
                    <a:pt x="213" y="127"/>
                  </a:cubicBezTo>
                  <a:cubicBezTo>
                    <a:pt x="211" y="143"/>
                    <a:pt x="210" y="160"/>
                    <a:pt x="209" y="177"/>
                  </a:cubicBezTo>
                  <a:cubicBezTo>
                    <a:pt x="0" y="165"/>
                    <a:pt x="0" y="165"/>
                    <a:pt x="0" y="165"/>
                  </a:cubicBezTo>
                  <a:cubicBezTo>
                    <a:pt x="2" y="135"/>
                    <a:pt x="4" y="106"/>
                    <a:pt x="8" y="76"/>
                  </a:cubicBezTo>
                  <a:cubicBezTo>
                    <a:pt x="13" y="34"/>
                    <a:pt x="33" y="0"/>
                    <a:pt x="72" y="2"/>
                  </a:cubicBezTo>
                  <a:cubicBezTo>
                    <a:pt x="103" y="4"/>
                    <a:pt x="123" y="26"/>
                    <a:pt x="123" y="59"/>
                  </a:cubicBezTo>
                  <a:cubicBezTo>
                    <a:pt x="124" y="59"/>
                    <a:pt x="124" y="59"/>
                    <a:pt x="124" y="59"/>
                  </a:cubicBezTo>
                  <a:cubicBezTo>
                    <a:pt x="133" y="50"/>
                    <a:pt x="140" y="46"/>
                    <a:pt x="153" y="39"/>
                  </a:cubicBezTo>
                  <a:cubicBezTo>
                    <a:pt x="174" y="27"/>
                    <a:pt x="231" y="7"/>
                    <a:pt x="231" y="7"/>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9" name="Freeform 66"/>
            <p:cNvSpPr>
              <a:spLocks/>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0" name="Freeform 67"/>
            <p:cNvSpPr>
              <a:spLocks/>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1" name="Freeform 68"/>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2" name="Freeform 69"/>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3" name="Freeform 70"/>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4" name="Freeform 71"/>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close/>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5" name="Freeform 72"/>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6" name="Freeform 73"/>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7" name="Oval 74"/>
            <p:cNvSpPr>
              <a:spLocks noChangeArrowheads="1"/>
            </p:cNvSpPr>
            <p:nvPr userDrawn="1"/>
          </p:nvSpPr>
          <p:spPr bwMode="auto">
            <a:xfrm>
              <a:off x="860425" y="4794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8" name="Oval 75"/>
            <p:cNvSpPr>
              <a:spLocks noChangeArrowheads="1"/>
            </p:cNvSpPr>
            <p:nvPr userDrawn="1"/>
          </p:nvSpPr>
          <p:spPr bwMode="auto">
            <a:xfrm>
              <a:off x="860425" y="479425"/>
              <a:ext cx="23813" cy="23813"/>
            </a:xfrm>
            <a:prstGeom prst="ellipse">
              <a:avLst/>
            </a:pr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9" name="Freeform 76"/>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0" name="Freeform 77"/>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1" name="Oval 78"/>
            <p:cNvSpPr>
              <a:spLocks noChangeArrowheads="1"/>
            </p:cNvSpPr>
            <p:nvPr userDrawn="1"/>
          </p:nvSpPr>
          <p:spPr bwMode="auto">
            <a:xfrm>
              <a:off x="860425" y="10890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2" name="Oval 79"/>
            <p:cNvSpPr>
              <a:spLocks noChangeArrowheads="1"/>
            </p:cNvSpPr>
            <p:nvPr userDrawn="1"/>
          </p:nvSpPr>
          <p:spPr bwMode="auto">
            <a:xfrm>
              <a:off x="860425" y="1089025"/>
              <a:ext cx="23813" cy="23813"/>
            </a:xfrm>
            <a:prstGeom prst="ellipse">
              <a:avLst/>
            </a:pr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3" name="Freeform 80"/>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4" name="Freeform 81"/>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5" name="Freeform 82"/>
            <p:cNvSpPr>
              <a:spLocks/>
            </p:cNvSpPr>
            <p:nvPr userDrawn="1"/>
          </p:nvSpPr>
          <p:spPr bwMode="auto">
            <a:xfrm>
              <a:off x="904875" y="923925"/>
              <a:ext cx="88900" cy="180975"/>
            </a:xfrm>
            <a:custGeom>
              <a:avLst/>
              <a:gdLst/>
              <a:ahLst/>
              <a:cxnLst>
                <a:cxn ang="0">
                  <a:pos x="0" y="0"/>
                </a:cxn>
                <a:cxn ang="0">
                  <a:pos x="50" y="114"/>
                </a:cxn>
                <a:cxn ang="0">
                  <a:pos x="56" y="112"/>
                </a:cxn>
                <a:cxn ang="0">
                  <a:pos x="0" y="0"/>
                </a:cxn>
              </a:cxnLst>
              <a:rect l="0" t="0" r="r" b="b"/>
              <a:pathLst>
                <a:path w="56" h="114">
                  <a:moveTo>
                    <a:pt x="0" y="0"/>
                  </a:moveTo>
                  <a:lnTo>
                    <a:pt x="50" y="114"/>
                  </a:lnTo>
                  <a:lnTo>
                    <a:pt x="56" y="112"/>
                  </a:lnTo>
                  <a:lnTo>
                    <a:pt x="0" y="0"/>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6" name="Freeform 83"/>
            <p:cNvSpPr>
              <a:spLocks/>
            </p:cNvSpPr>
            <p:nvPr userDrawn="1"/>
          </p:nvSpPr>
          <p:spPr bwMode="auto">
            <a:xfrm>
              <a:off x="904875" y="923925"/>
              <a:ext cx="88900" cy="180975"/>
            </a:xfrm>
            <a:custGeom>
              <a:avLst/>
              <a:gdLst/>
              <a:ahLst/>
              <a:cxnLst>
                <a:cxn ang="0">
                  <a:pos x="0" y="0"/>
                </a:cxn>
                <a:cxn ang="0">
                  <a:pos x="50" y="114"/>
                </a:cxn>
                <a:cxn ang="0">
                  <a:pos x="56" y="112"/>
                </a:cxn>
              </a:cxnLst>
              <a:rect l="0" t="0" r="r" b="b"/>
              <a:pathLst>
                <a:path w="56" h="114">
                  <a:moveTo>
                    <a:pt x="0" y="0"/>
                  </a:moveTo>
                  <a:lnTo>
                    <a:pt x="50" y="114"/>
                  </a:lnTo>
                  <a:lnTo>
                    <a:pt x="56" y="11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7" name="Freeform 84"/>
            <p:cNvSpPr>
              <a:spLocks/>
            </p:cNvSpPr>
            <p:nvPr userDrawn="1"/>
          </p:nvSpPr>
          <p:spPr bwMode="auto">
            <a:xfrm>
              <a:off x="552450" y="711200"/>
              <a:ext cx="192088" cy="36513"/>
            </a:xfrm>
            <a:custGeom>
              <a:avLst/>
              <a:gdLst/>
              <a:ahLst/>
              <a:cxnLst>
                <a:cxn ang="0">
                  <a:pos x="121" y="23"/>
                </a:cxn>
                <a:cxn ang="0">
                  <a:pos x="2" y="0"/>
                </a:cxn>
                <a:cxn ang="0">
                  <a:pos x="1" y="0"/>
                </a:cxn>
                <a:cxn ang="0">
                  <a:pos x="0" y="7"/>
                </a:cxn>
                <a:cxn ang="0">
                  <a:pos x="121" y="23"/>
                </a:cxn>
              </a:cxnLst>
              <a:rect l="0" t="0" r="r" b="b"/>
              <a:pathLst>
                <a:path w="121" h="23">
                  <a:moveTo>
                    <a:pt x="121" y="23"/>
                  </a:moveTo>
                  <a:lnTo>
                    <a:pt x="2" y="0"/>
                  </a:lnTo>
                  <a:lnTo>
                    <a:pt x="1" y="0"/>
                  </a:lnTo>
                  <a:lnTo>
                    <a:pt x="0" y="7"/>
                  </a:lnTo>
                  <a:lnTo>
                    <a:pt x="121" y="23"/>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8" name="Freeform 85"/>
            <p:cNvSpPr>
              <a:spLocks/>
            </p:cNvSpPr>
            <p:nvPr userDrawn="1"/>
          </p:nvSpPr>
          <p:spPr bwMode="auto">
            <a:xfrm>
              <a:off x="552450" y="711200"/>
              <a:ext cx="192088" cy="36513"/>
            </a:xfrm>
            <a:custGeom>
              <a:avLst/>
              <a:gdLst/>
              <a:ahLst/>
              <a:cxnLst>
                <a:cxn ang="0">
                  <a:pos x="121" y="23"/>
                </a:cxn>
                <a:cxn ang="0">
                  <a:pos x="2" y="0"/>
                </a:cxn>
                <a:cxn ang="0">
                  <a:pos x="1" y="0"/>
                </a:cxn>
                <a:cxn ang="0">
                  <a:pos x="0" y="7"/>
                </a:cxn>
              </a:cxnLst>
              <a:rect l="0" t="0" r="r" b="b"/>
              <a:pathLst>
                <a:path w="121" h="23">
                  <a:moveTo>
                    <a:pt x="121" y="23"/>
                  </a:moveTo>
                  <a:lnTo>
                    <a:pt x="2" y="0"/>
                  </a:lnTo>
                  <a:lnTo>
                    <a:pt x="1" y="0"/>
                  </a:lnTo>
                  <a:lnTo>
                    <a:pt x="0"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9" name="Freeform 86"/>
            <p:cNvSpPr>
              <a:spLocks/>
            </p:cNvSpPr>
            <p:nvPr userDrawn="1"/>
          </p:nvSpPr>
          <p:spPr bwMode="auto">
            <a:xfrm>
              <a:off x="579438" y="638175"/>
              <a:ext cx="165100" cy="109538"/>
            </a:xfrm>
            <a:custGeom>
              <a:avLst/>
              <a:gdLst/>
              <a:ahLst/>
              <a:cxnLst>
                <a:cxn ang="0">
                  <a:pos x="3" y="0"/>
                </a:cxn>
                <a:cxn ang="0">
                  <a:pos x="0" y="6"/>
                </a:cxn>
                <a:cxn ang="0">
                  <a:pos x="0" y="7"/>
                </a:cxn>
                <a:cxn ang="0">
                  <a:pos x="104" y="69"/>
                </a:cxn>
                <a:cxn ang="0">
                  <a:pos x="3" y="0"/>
                </a:cxn>
              </a:cxnLst>
              <a:rect l="0" t="0" r="r" b="b"/>
              <a:pathLst>
                <a:path w="104" h="69">
                  <a:moveTo>
                    <a:pt x="3" y="0"/>
                  </a:moveTo>
                  <a:lnTo>
                    <a:pt x="0" y="6"/>
                  </a:lnTo>
                  <a:lnTo>
                    <a:pt x="0" y="7"/>
                  </a:lnTo>
                  <a:lnTo>
                    <a:pt x="104" y="69"/>
                  </a:lnTo>
                  <a:lnTo>
                    <a:pt x="3" y="0"/>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0" name="Freeform 87"/>
            <p:cNvSpPr>
              <a:spLocks/>
            </p:cNvSpPr>
            <p:nvPr userDrawn="1"/>
          </p:nvSpPr>
          <p:spPr bwMode="auto">
            <a:xfrm>
              <a:off x="579438" y="638175"/>
              <a:ext cx="165100" cy="109538"/>
            </a:xfrm>
            <a:custGeom>
              <a:avLst/>
              <a:gdLst/>
              <a:ahLst/>
              <a:cxnLst>
                <a:cxn ang="0">
                  <a:pos x="3" y="0"/>
                </a:cxn>
                <a:cxn ang="0">
                  <a:pos x="0" y="6"/>
                </a:cxn>
                <a:cxn ang="0">
                  <a:pos x="0" y="7"/>
                </a:cxn>
                <a:cxn ang="0">
                  <a:pos x="104" y="69"/>
                </a:cxn>
              </a:cxnLst>
              <a:rect l="0" t="0" r="r" b="b"/>
              <a:pathLst>
                <a:path w="104" h="69">
                  <a:moveTo>
                    <a:pt x="3" y="0"/>
                  </a:moveTo>
                  <a:lnTo>
                    <a:pt x="0" y="6"/>
                  </a:lnTo>
                  <a:lnTo>
                    <a:pt x="0" y="7"/>
                  </a:lnTo>
                  <a:lnTo>
                    <a:pt x="104" y="6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1" name="Freeform 88"/>
            <p:cNvSpPr>
              <a:spLocks/>
            </p:cNvSpPr>
            <p:nvPr userDrawn="1"/>
          </p:nvSpPr>
          <p:spPr bwMode="auto">
            <a:xfrm>
              <a:off x="838200" y="465138"/>
              <a:ext cx="69850" cy="198438"/>
            </a:xfrm>
            <a:custGeom>
              <a:avLst/>
              <a:gdLst/>
              <a:ahLst/>
              <a:cxnLst>
                <a:cxn ang="0">
                  <a:pos x="0" y="0"/>
                </a:cxn>
                <a:cxn ang="0">
                  <a:pos x="22" y="125"/>
                </a:cxn>
                <a:cxn ang="0">
                  <a:pos x="44" y="0"/>
                </a:cxn>
                <a:cxn ang="0">
                  <a:pos x="0" y="0"/>
                </a:cxn>
              </a:cxnLst>
              <a:rect l="0" t="0" r="r" b="b"/>
              <a:pathLst>
                <a:path w="44" h="125">
                  <a:moveTo>
                    <a:pt x="0" y="0"/>
                  </a:moveTo>
                  <a:lnTo>
                    <a:pt x="22" y="125"/>
                  </a:lnTo>
                  <a:lnTo>
                    <a:pt x="44"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2" name="Freeform 89"/>
            <p:cNvSpPr>
              <a:spLocks/>
            </p:cNvSpPr>
            <p:nvPr userDrawn="1"/>
          </p:nvSpPr>
          <p:spPr bwMode="auto">
            <a:xfrm>
              <a:off x="838200" y="465138"/>
              <a:ext cx="69850" cy="198438"/>
            </a:xfrm>
            <a:custGeom>
              <a:avLst/>
              <a:gdLst/>
              <a:ahLst/>
              <a:cxnLst>
                <a:cxn ang="0">
                  <a:pos x="0" y="0"/>
                </a:cxn>
                <a:cxn ang="0">
                  <a:pos x="22" y="125"/>
                </a:cxn>
                <a:cxn ang="0">
                  <a:pos x="44" y="0"/>
                </a:cxn>
              </a:cxnLst>
              <a:rect l="0" t="0" r="r" b="b"/>
              <a:pathLst>
                <a:path w="44" h="125">
                  <a:moveTo>
                    <a:pt x="0" y="0"/>
                  </a:moveTo>
                  <a:lnTo>
                    <a:pt x="22" y="125"/>
                  </a:lnTo>
                  <a:lnTo>
                    <a:pt x="4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3" name="Freeform 90"/>
            <p:cNvSpPr>
              <a:spLocks/>
            </p:cNvSpPr>
            <p:nvPr userDrawn="1"/>
          </p:nvSpPr>
          <p:spPr bwMode="auto">
            <a:xfrm>
              <a:off x="904875" y="466725"/>
              <a:ext cx="80963" cy="201613"/>
            </a:xfrm>
            <a:custGeom>
              <a:avLst/>
              <a:gdLst/>
              <a:ahLst/>
              <a:cxnLst>
                <a:cxn ang="0">
                  <a:pos x="8" y="0"/>
                </a:cxn>
                <a:cxn ang="0">
                  <a:pos x="0" y="127"/>
                </a:cxn>
                <a:cxn ang="0">
                  <a:pos x="51" y="11"/>
                </a:cxn>
                <a:cxn ang="0">
                  <a:pos x="8" y="0"/>
                </a:cxn>
              </a:cxnLst>
              <a:rect l="0" t="0" r="r" b="b"/>
              <a:pathLst>
                <a:path w="51" h="127">
                  <a:moveTo>
                    <a:pt x="8" y="0"/>
                  </a:moveTo>
                  <a:lnTo>
                    <a:pt x="0" y="127"/>
                  </a:lnTo>
                  <a:lnTo>
                    <a:pt x="51" y="11"/>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4" name="Freeform 91"/>
            <p:cNvSpPr>
              <a:spLocks/>
            </p:cNvSpPr>
            <p:nvPr userDrawn="1"/>
          </p:nvSpPr>
          <p:spPr bwMode="auto">
            <a:xfrm>
              <a:off x="904875" y="466725"/>
              <a:ext cx="80963" cy="201613"/>
            </a:xfrm>
            <a:custGeom>
              <a:avLst/>
              <a:gdLst/>
              <a:ahLst/>
              <a:cxnLst>
                <a:cxn ang="0">
                  <a:pos x="8" y="0"/>
                </a:cxn>
                <a:cxn ang="0">
                  <a:pos x="0" y="127"/>
                </a:cxn>
                <a:cxn ang="0">
                  <a:pos x="51" y="11"/>
                </a:cxn>
              </a:cxnLst>
              <a:rect l="0" t="0" r="r" b="b"/>
              <a:pathLst>
                <a:path w="51" h="127">
                  <a:moveTo>
                    <a:pt x="8" y="0"/>
                  </a:moveTo>
                  <a:lnTo>
                    <a:pt x="0" y="127"/>
                  </a:lnTo>
                  <a:lnTo>
                    <a:pt x="51" y="1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5" name="Freeform 92"/>
            <p:cNvSpPr>
              <a:spLocks/>
            </p:cNvSpPr>
            <p:nvPr userDrawn="1"/>
          </p:nvSpPr>
          <p:spPr bwMode="auto">
            <a:xfrm>
              <a:off x="933450" y="487363"/>
              <a:ext cx="123825" cy="192088"/>
            </a:xfrm>
            <a:custGeom>
              <a:avLst/>
              <a:gdLst/>
              <a:ahLst/>
              <a:cxnLst>
                <a:cxn ang="0">
                  <a:pos x="39" y="0"/>
                </a:cxn>
                <a:cxn ang="0">
                  <a:pos x="0" y="121"/>
                </a:cxn>
                <a:cxn ang="0">
                  <a:pos x="78" y="21"/>
                </a:cxn>
                <a:cxn ang="0">
                  <a:pos x="39" y="0"/>
                </a:cxn>
              </a:cxnLst>
              <a:rect l="0" t="0" r="r" b="b"/>
              <a:pathLst>
                <a:path w="78" h="121">
                  <a:moveTo>
                    <a:pt x="39" y="0"/>
                  </a:moveTo>
                  <a:lnTo>
                    <a:pt x="0" y="121"/>
                  </a:lnTo>
                  <a:lnTo>
                    <a:pt x="78" y="21"/>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6" name="Freeform 93"/>
            <p:cNvSpPr>
              <a:spLocks/>
            </p:cNvSpPr>
            <p:nvPr userDrawn="1"/>
          </p:nvSpPr>
          <p:spPr bwMode="auto">
            <a:xfrm>
              <a:off x="933450" y="487363"/>
              <a:ext cx="123825" cy="192088"/>
            </a:xfrm>
            <a:custGeom>
              <a:avLst/>
              <a:gdLst/>
              <a:ahLst/>
              <a:cxnLst>
                <a:cxn ang="0">
                  <a:pos x="39" y="0"/>
                </a:cxn>
                <a:cxn ang="0">
                  <a:pos x="0" y="121"/>
                </a:cxn>
                <a:cxn ang="0">
                  <a:pos x="78" y="21"/>
                </a:cxn>
              </a:cxnLst>
              <a:rect l="0" t="0" r="r" b="b"/>
              <a:pathLst>
                <a:path w="78" h="121">
                  <a:moveTo>
                    <a:pt x="39" y="0"/>
                  </a:moveTo>
                  <a:lnTo>
                    <a:pt x="0" y="121"/>
                  </a:lnTo>
                  <a:lnTo>
                    <a:pt x="78" y="2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7" name="Freeform 94"/>
            <p:cNvSpPr>
              <a:spLocks/>
            </p:cNvSpPr>
            <p:nvPr userDrawn="1"/>
          </p:nvSpPr>
          <p:spPr bwMode="auto">
            <a:xfrm>
              <a:off x="960438" y="525463"/>
              <a:ext cx="157163" cy="171450"/>
            </a:xfrm>
            <a:custGeom>
              <a:avLst/>
              <a:gdLst/>
              <a:ahLst/>
              <a:cxnLst>
                <a:cxn ang="0">
                  <a:pos x="66" y="0"/>
                </a:cxn>
                <a:cxn ang="0">
                  <a:pos x="0" y="108"/>
                </a:cxn>
                <a:cxn ang="0">
                  <a:pos x="99" y="29"/>
                </a:cxn>
                <a:cxn ang="0">
                  <a:pos x="66" y="0"/>
                </a:cxn>
              </a:cxnLst>
              <a:rect l="0" t="0" r="r" b="b"/>
              <a:pathLst>
                <a:path w="99" h="108">
                  <a:moveTo>
                    <a:pt x="66" y="0"/>
                  </a:moveTo>
                  <a:lnTo>
                    <a:pt x="0" y="108"/>
                  </a:lnTo>
                  <a:lnTo>
                    <a:pt x="99" y="29"/>
                  </a:lnTo>
                  <a:lnTo>
                    <a:pt x="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8" name="Freeform 95"/>
            <p:cNvSpPr>
              <a:spLocks/>
            </p:cNvSpPr>
            <p:nvPr userDrawn="1"/>
          </p:nvSpPr>
          <p:spPr bwMode="auto">
            <a:xfrm>
              <a:off x="960438" y="525463"/>
              <a:ext cx="157163" cy="171450"/>
            </a:xfrm>
            <a:custGeom>
              <a:avLst/>
              <a:gdLst/>
              <a:ahLst/>
              <a:cxnLst>
                <a:cxn ang="0">
                  <a:pos x="66" y="0"/>
                </a:cxn>
                <a:cxn ang="0">
                  <a:pos x="0" y="108"/>
                </a:cxn>
                <a:cxn ang="0">
                  <a:pos x="99" y="29"/>
                </a:cxn>
              </a:cxnLst>
              <a:rect l="0" t="0" r="r" b="b"/>
              <a:pathLst>
                <a:path w="99" h="108">
                  <a:moveTo>
                    <a:pt x="66" y="0"/>
                  </a:moveTo>
                  <a:lnTo>
                    <a:pt x="0" y="108"/>
                  </a:lnTo>
                  <a:lnTo>
                    <a:pt x="99" y="2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9" name="Freeform 96"/>
            <p:cNvSpPr>
              <a:spLocks/>
            </p:cNvSpPr>
            <p:nvPr userDrawn="1"/>
          </p:nvSpPr>
          <p:spPr bwMode="auto">
            <a:xfrm>
              <a:off x="981075" y="579438"/>
              <a:ext cx="182563" cy="141288"/>
            </a:xfrm>
            <a:custGeom>
              <a:avLst/>
              <a:gdLst/>
              <a:ahLst/>
              <a:cxnLst>
                <a:cxn ang="0">
                  <a:pos x="90" y="0"/>
                </a:cxn>
                <a:cxn ang="0">
                  <a:pos x="0" y="89"/>
                </a:cxn>
                <a:cxn ang="0">
                  <a:pos x="115" y="36"/>
                </a:cxn>
                <a:cxn ang="0">
                  <a:pos x="90" y="0"/>
                </a:cxn>
              </a:cxnLst>
              <a:rect l="0" t="0" r="r" b="b"/>
              <a:pathLst>
                <a:path w="115" h="89">
                  <a:moveTo>
                    <a:pt x="90" y="0"/>
                  </a:moveTo>
                  <a:lnTo>
                    <a:pt x="0" y="89"/>
                  </a:lnTo>
                  <a:lnTo>
                    <a:pt x="115" y="36"/>
                  </a:lnTo>
                  <a:lnTo>
                    <a:pt x="9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0" name="Freeform 97"/>
            <p:cNvSpPr>
              <a:spLocks/>
            </p:cNvSpPr>
            <p:nvPr userDrawn="1"/>
          </p:nvSpPr>
          <p:spPr bwMode="auto">
            <a:xfrm>
              <a:off x="981075" y="579438"/>
              <a:ext cx="182563" cy="141288"/>
            </a:xfrm>
            <a:custGeom>
              <a:avLst/>
              <a:gdLst/>
              <a:ahLst/>
              <a:cxnLst>
                <a:cxn ang="0">
                  <a:pos x="90" y="0"/>
                </a:cxn>
                <a:cxn ang="0">
                  <a:pos x="0" y="89"/>
                </a:cxn>
                <a:cxn ang="0">
                  <a:pos x="115" y="36"/>
                </a:cxn>
              </a:cxnLst>
              <a:rect l="0" t="0" r="r" b="b"/>
              <a:pathLst>
                <a:path w="115" h="89">
                  <a:moveTo>
                    <a:pt x="90" y="0"/>
                  </a:moveTo>
                  <a:lnTo>
                    <a:pt x="0" y="89"/>
                  </a:lnTo>
                  <a:lnTo>
                    <a:pt x="115" y="3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1" name="Freeform 98"/>
            <p:cNvSpPr>
              <a:spLocks/>
            </p:cNvSpPr>
            <p:nvPr userDrawn="1"/>
          </p:nvSpPr>
          <p:spPr bwMode="auto">
            <a:xfrm>
              <a:off x="995363" y="646113"/>
              <a:ext cx="198438" cy="103188"/>
            </a:xfrm>
            <a:custGeom>
              <a:avLst/>
              <a:gdLst/>
              <a:ahLst/>
              <a:cxnLst>
                <a:cxn ang="0">
                  <a:pos x="109" y="0"/>
                </a:cxn>
                <a:cxn ang="0">
                  <a:pos x="0" y="65"/>
                </a:cxn>
                <a:cxn ang="0">
                  <a:pos x="125" y="41"/>
                </a:cxn>
                <a:cxn ang="0">
                  <a:pos x="109" y="0"/>
                </a:cxn>
              </a:cxnLst>
              <a:rect l="0" t="0" r="r" b="b"/>
              <a:pathLst>
                <a:path w="125" h="65">
                  <a:moveTo>
                    <a:pt x="109" y="0"/>
                  </a:moveTo>
                  <a:lnTo>
                    <a:pt x="0" y="65"/>
                  </a:lnTo>
                  <a:lnTo>
                    <a:pt x="125" y="41"/>
                  </a:lnTo>
                  <a:lnTo>
                    <a:pt x="10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2" name="Freeform 99"/>
            <p:cNvSpPr>
              <a:spLocks/>
            </p:cNvSpPr>
            <p:nvPr userDrawn="1"/>
          </p:nvSpPr>
          <p:spPr bwMode="auto">
            <a:xfrm>
              <a:off x="995363" y="646113"/>
              <a:ext cx="198438" cy="103188"/>
            </a:xfrm>
            <a:custGeom>
              <a:avLst/>
              <a:gdLst/>
              <a:ahLst/>
              <a:cxnLst>
                <a:cxn ang="0">
                  <a:pos x="109" y="0"/>
                </a:cxn>
                <a:cxn ang="0">
                  <a:pos x="0" y="65"/>
                </a:cxn>
                <a:cxn ang="0">
                  <a:pos x="125" y="41"/>
                </a:cxn>
              </a:cxnLst>
              <a:rect l="0" t="0" r="r" b="b"/>
              <a:pathLst>
                <a:path w="125" h="65">
                  <a:moveTo>
                    <a:pt x="109" y="0"/>
                  </a:moveTo>
                  <a:lnTo>
                    <a:pt x="0" y="65"/>
                  </a:lnTo>
                  <a:lnTo>
                    <a:pt x="125" y="4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3" name="Freeform 100"/>
            <p:cNvSpPr>
              <a:spLocks/>
            </p:cNvSpPr>
            <p:nvPr userDrawn="1"/>
          </p:nvSpPr>
          <p:spPr bwMode="auto">
            <a:xfrm>
              <a:off x="1003300" y="720725"/>
              <a:ext cx="200025" cy="69850"/>
            </a:xfrm>
            <a:custGeom>
              <a:avLst/>
              <a:gdLst/>
              <a:ahLst/>
              <a:cxnLst>
                <a:cxn ang="0">
                  <a:pos x="121" y="0"/>
                </a:cxn>
                <a:cxn ang="0">
                  <a:pos x="0" y="37"/>
                </a:cxn>
                <a:cxn ang="0">
                  <a:pos x="126" y="44"/>
                </a:cxn>
                <a:cxn ang="0">
                  <a:pos x="121" y="0"/>
                </a:cxn>
              </a:cxnLst>
              <a:rect l="0" t="0" r="r" b="b"/>
              <a:pathLst>
                <a:path w="126" h="44">
                  <a:moveTo>
                    <a:pt x="121" y="0"/>
                  </a:moveTo>
                  <a:lnTo>
                    <a:pt x="0" y="37"/>
                  </a:lnTo>
                  <a:lnTo>
                    <a:pt x="126" y="44"/>
                  </a:lnTo>
                  <a:lnTo>
                    <a:pt x="1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4" name="Freeform 101"/>
            <p:cNvSpPr>
              <a:spLocks/>
            </p:cNvSpPr>
            <p:nvPr userDrawn="1"/>
          </p:nvSpPr>
          <p:spPr bwMode="auto">
            <a:xfrm>
              <a:off x="1003300" y="720725"/>
              <a:ext cx="200025" cy="69850"/>
            </a:xfrm>
            <a:custGeom>
              <a:avLst/>
              <a:gdLst/>
              <a:ahLst/>
              <a:cxnLst>
                <a:cxn ang="0">
                  <a:pos x="121" y="0"/>
                </a:cxn>
                <a:cxn ang="0">
                  <a:pos x="0" y="37"/>
                </a:cxn>
                <a:cxn ang="0">
                  <a:pos x="126" y="44"/>
                </a:cxn>
              </a:cxnLst>
              <a:rect l="0" t="0" r="r" b="b"/>
              <a:pathLst>
                <a:path w="126" h="44">
                  <a:moveTo>
                    <a:pt x="121" y="0"/>
                  </a:moveTo>
                  <a:lnTo>
                    <a:pt x="0" y="37"/>
                  </a:lnTo>
                  <a:lnTo>
                    <a:pt x="126" y="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5" name="Freeform 102"/>
            <p:cNvSpPr>
              <a:spLocks/>
            </p:cNvSpPr>
            <p:nvPr userDrawn="1"/>
          </p:nvSpPr>
          <p:spPr bwMode="auto">
            <a:xfrm>
              <a:off x="1003300" y="800100"/>
              <a:ext cx="200025" cy="69850"/>
            </a:xfrm>
            <a:custGeom>
              <a:avLst/>
              <a:gdLst/>
              <a:ahLst/>
              <a:cxnLst>
                <a:cxn ang="0">
                  <a:pos x="126" y="0"/>
                </a:cxn>
                <a:cxn ang="0">
                  <a:pos x="0" y="7"/>
                </a:cxn>
                <a:cxn ang="0">
                  <a:pos x="121" y="44"/>
                </a:cxn>
                <a:cxn ang="0">
                  <a:pos x="126" y="0"/>
                </a:cxn>
              </a:cxnLst>
              <a:rect l="0" t="0" r="r" b="b"/>
              <a:pathLst>
                <a:path w="126" h="44">
                  <a:moveTo>
                    <a:pt x="126" y="0"/>
                  </a:moveTo>
                  <a:lnTo>
                    <a:pt x="0" y="7"/>
                  </a:lnTo>
                  <a:lnTo>
                    <a:pt x="121" y="44"/>
                  </a:lnTo>
                  <a:lnTo>
                    <a:pt x="1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6" name="Freeform 103"/>
            <p:cNvSpPr>
              <a:spLocks/>
            </p:cNvSpPr>
            <p:nvPr userDrawn="1"/>
          </p:nvSpPr>
          <p:spPr bwMode="auto">
            <a:xfrm>
              <a:off x="1003300" y="800100"/>
              <a:ext cx="200025" cy="69850"/>
            </a:xfrm>
            <a:custGeom>
              <a:avLst/>
              <a:gdLst/>
              <a:ahLst/>
              <a:cxnLst>
                <a:cxn ang="0">
                  <a:pos x="126" y="0"/>
                </a:cxn>
                <a:cxn ang="0">
                  <a:pos x="0" y="7"/>
                </a:cxn>
                <a:cxn ang="0">
                  <a:pos x="121" y="44"/>
                </a:cxn>
              </a:cxnLst>
              <a:rect l="0" t="0" r="r" b="b"/>
              <a:pathLst>
                <a:path w="126" h="44">
                  <a:moveTo>
                    <a:pt x="126" y="0"/>
                  </a:moveTo>
                  <a:lnTo>
                    <a:pt x="0" y="7"/>
                  </a:lnTo>
                  <a:lnTo>
                    <a:pt x="121" y="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7" name="Freeform 104"/>
            <p:cNvSpPr>
              <a:spLocks/>
            </p:cNvSpPr>
            <p:nvPr userDrawn="1"/>
          </p:nvSpPr>
          <p:spPr bwMode="auto">
            <a:xfrm>
              <a:off x="995363" y="842963"/>
              <a:ext cx="198438" cy="101600"/>
            </a:xfrm>
            <a:custGeom>
              <a:avLst/>
              <a:gdLst/>
              <a:ahLst/>
              <a:cxnLst>
                <a:cxn ang="0">
                  <a:pos x="125" y="23"/>
                </a:cxn>
                <a:cxn ang="0">
                  <a:pos x="0" y="0"/>
                </a:cxn>
                <a:cxn ang="0">
                  <a:pos x="109" y="64"/>
                </a:cxn>
                <a:cxn ang="0">
                  <a:pos x="125" y="23"/>
                </a:cxn>
              </a:cxnLst>
              <a:rect l="0" t="0" r="r" b="b"/>
              <a:pathLst>
                <a:path w="125" h="64">
                  <a:moveTo>
                    <a:pt x="125" y="23"/>
                  </a:moveTo>
                  <a:lnTo>
                    <a:pt x="0" y="0"/>
                  </a:lnTo>
                  <a:lnTo>
                    <a:pt x="109" y="64"/>
                  </a:lnTo>
                  <a:lnTo>
                    <a:pt x="125"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8" name="Freeform 105"/>
            <p:cNvSpPr>
              <a:spLocks/>
            </p:cNvSpPr>
            <p:nvPr userDrawn="1"/>
          </p:nvSpPr>
          <p:spPr bwMode="auto">
            <a:xfrm>
              <a:off x="995363" y="842963"/>
              <a:ext cx="198438" cy="101600"/>
            </a:xfrm>
            <a:custGeom>
              <a:avLst/>
              <a:gdLst/>
              <a:ahLst/>
              <a:cxnLst>
                <a:cxn ang="0">
                  <a:pos x="125" y="23"/>
                </a:cxn>
                <a:cxn ang="0">
                  <a:pos x="0" y="0"/>
                </a:cxn>
                <a:cxn ang="0">
                  <a:pos x="109" y="64"/>
                </a:cxn>
              </a:cxnLst>
              <a:rect l="0" t="0" r="r" b="b"/>
              <a:pathLst>
                <a:path w="125" h="64">
                  <a:moveTo>
                    <a:pt x="125" y="23"/>
                  </a:moveTo>
                  <a:lnTo>
                    <a:pt x="0" y="0"/>
                  </a:lnTo>
                  <a:lnTo>
                    <a:pt x="109" y="6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9" name="Freeform 106"/>
            <p:cNvSpPr>
              <a:spLocks/>
            </p:cNvSpPr>
            <p:nvPr userDrawn="1"/>
          </p:nvSpPr>
          <p:spPr bwMode="auto">
            <a:xfrm>
              <a:off x="981075" y="869950"/>
              <a:ext cx="182563" cy="141288"/>
            </a:xfrm>
            <a:custGeom>
              <a:avLst/>
              <a:gdLst/>
              <a:ahLst/>
              <a:cxnLst>
                <a:cxn ang="0">
                  <a:pos x="115" y="53"/>
                </a:cxn>
                <a:cxn ang="0">
                  <a:pos x="0" y="0"/>
                </a:cxn>
                <a:cxn ang="0">
                  <a:pos x="90" y="89"/>
                </a:cxn>
                <a:cxn ang="0">
                  <a:pos x="115" y="53"/>
                </a:cxn>
              </a:cxnLst>
              <a:rect l="0" t="0" r="r" b="b"/>
              <a:pathLst>
                <a:path w="115" h="89">
                  <a:moveTo>
                    <a:pt x="115" y="53"/>
                  </a:moveTo>
                  <a:lnTo>
                    <a:pt x="0" y="0"/>
                  </a:lnTo>
                  <a:lnTo>
                    <a:pt x="90" y="89"/>
                  </a:lnTo>
                  <a:lnTo>
                    <a:pt x="115"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0" name="Freeform 107"/>
            <p:cNvSpPr>
              <a:spLocks/>
            </p:cNvSpPr>
            <p:nvPr userDrawn="1"/>
          </p:nvSpPr>
          <p:spPr bwMode="auto">
            <a:xfrm>
              <a:off x="981075" y="869950"/>
              <a:ext cx="182563" cy="141288"/>
            </a:xfrm>
            <a:custGeom>
              <a:avLst/>
              <a:gdLst/>
              <a:ahLst/>
              <a:cxnLst>
                <a:cxn ang="0">
                  <a:pos x="115" y="53"/>
                </a:cxn>
                <a:cxn ang="0">
                  <a:pos x="0" y="0"/>
                </a:cxn>
                <a:cxn ang="0">
                  <a:pos x="90" y="89"/>
                </a:cxn>
              </a:cxnLst>
              <a:rect l="0" t="0" r="r" b="b"/>
              <a:pathLst>
                <a:path w="115" h="89">
                  <a:moveTo>
                    <a:pt x="115" y="53"/>
                  </a:moveTo>
                  <a:lnTo>
                    <a:pt x="0" y="0"/>
                  </a:lnTo>
                  <a:lnTo>
                    <a:pt x="90" y="8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1" name="Freeform 108"/>
            <p:cNvSpPr>
              <a:spLocks/>
            </p:cNvSpPr>
            <p:nvPr userDrawn="1"/>
          </p:nvSpPr>
          <p:spPr bwMode="auto">
            <a:xfrm>
              <a:off x="960438" y="893763"/>
              <a:ext cx="157163" cy="171450"/>
            </a:xfrm>
            <a:custGeom>
              <a:avLst/>
              <a:gdLst/>
              <a:ahLst/>
              <a:cxnLst>
                <a:cxn ang="0">
                  <a:pos x="99" y="79"/>
                </a:cxn>
                <a:cxn ang="0">
                  <a:pos x="0" y="0"/>
                </a:cxn>
                <a:cxn ang="0">
                  <a:pos x="66" y="108"/>
                </a:cxn>
                <a:cxn ang="0">
                  <a:pos x="99" y="79"/>
                </a:cxn>
              </a:cxnLst>
              <a:rect l="0" t="0" r="r" b="b"/>
              <a:pathLst>
                <a:path w="99" h="108">
                  <a:moveTo>
                    <a:pt x="99" y="79"/>
                  </a:moveTo>
                  <a:lnTo>
                    <a:pt x="0" y="0"/>
                  </a:lnTo>
                  <a:lnTo>
                    <a:pt x="66" y="108"/>
                  </a:lnTo>
                  <a:lnTo>
                    <a:pt x="99"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2" name="Freeform 109"/>
            <p:cNvSpPr>
              <a:spLocks/>
            </p:cNvSpPr>
            <p:nvPr userDrawn="1"/>
          </p:nvSpPr>
          <p:spPr bwMode="auto">
            <a:xfrm>
              <a:off x="960438" y="893763"/>
              <a:ext cx="157163" cy="171450"/>
            </a:xfrm>
            <a:custGeom>
              <a:avLst/>
              <a:gdLst/>
              <a:ahLst/>
              <a:cxnLst>
                <a:cxn ang="0">
                  <a:pos x="99" y="79"/>
                </a:cxn>
                <a:cxn ang="0">
                  <a:pos x="0" y="0"/>
                </a:cxn>
                <a:cxn ang="0">
                  <a:pos x="66" y="108"/>
                </a:cxn>
              </a:cxnLst>
              <a:rect l="0" t="0" r="r" b="b"/>
              <a:pathLst>
                <a:path w="99" h="108">
                  <a:moveTo>
                    <a:pt x="99" y="79"/>
                  </a:moveTo>
                  <a:lnTo>
                    <a:pt x="0" y="0"/>
                  </a:lnTo>
                  <a:lnTo>
                    <a:pt x="66" y="10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3" name="Freeform 110"/>
            <p:cNvSpPr>
              <a:spLocks/>
            </p:cNvSpPr>
            <p:nvPr userDrawn="1"/>
          </p:nvSpPr>
          <p:spPr bwMode="auto">
            <a:xfrm>
              <a:off x="933450" y="912813"/>
              <a:ext cx="123825" cy="190500"/>
            </a:xfrm>
            <a:custGeom>
              <a:avLst/>
              <a:gdLst/>
              <a:ahLst/>
              <a:cxnLst>
                <a:cxn ang="0">
                  <a:pos x="78" y="100"/>
                </a:cxn>
                <a:cxn ang="0">
                  <a:pos x="0" y="0"/>
                </a:cxn>
                <a:cxn ang="0">
                  <a:pos x="39" y="120"/>
                </a:cxn>
                <a:cxn ang="0">
                  <a:pos x="78" y="100"/>
                </a:cxn>
              </a:cxnLst>
              <a:rect l="0" t="0" r="r" b="b"/>
              <a:pathLst>
                <a:path w="78" h="120">
                  <a:moveTo>
                    <a:pt x="78" y="100"/>
                  </a:moveTo>
                  <a:lnTo>
                    <a:pt x="0" y="0"/>
                  </a:lnTo>
                  <a:lnTo>
                    <a:pt x="39" y="120"/>
                  </a:lnTo>
                  <a:lnTo>
                    <a:pt x="78"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4" name="Freeform 111"/>
            <p:cNvSpPr>
              <a:spLocks/>
            </p:cNvSpPr>
            <p:nvPr userDrawn="1"/>
          </p:nvSpPr>
          <p:spPr bwMode="auto">
            <a:xfrm>
              <a:off x="933450" y="912813"/>
              <a:ext cx="123825" cy="190500"/>
            </a:xfrm>
            <a:custGeom>
              <a:avLst/>
              <a:gdLst/>
              <a:ahLst/>
              <a:cxnLst>
                <a:cxn ang="0">
                  <a:pos x="78" y="100"/>
                </a:cxn>
                <a:cxn ang="0">
                  <a:pos x="0" y="0"/>
                </a:cxn>
                <a:cxn ang="0">
                  <a:pos x="39" y="120"/>
                </a:cxn>
              </a:cxnLst>
              <a:rect l="0" t="0" r="r" b="b"/>
              <a:pathLst>
                <a:path w="78" h="120">
                  <a:moveTo>
                    <a:pt x="78" y="100"/>
                  </a:moveTo>
                  <a:lnTo>
                    <a:pt x="0" y="0"/>
                  </a:lnTo>
                  <a:lnTo>
                    <a:pt x="39" y="12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5" name="Freeform 112"/>
            <p:cNvSpPr>
              <a:spLocks/>
            </p:cNvSpPr>
            <p:nvPr userDrawn="1"/>
          </p:nvSpPr>
          <p:spPr bwMode="auto">
            <a:xfrm>
              <a:off x="838200" y="927100"/>
              <a:ext cx="69850" cy="198438"/>
            </a:xfrm>
            <a:custGeom>
              <a:avLst/>
              <a:gdLst/>
              <a:ahLst/>
              <a:cxnLst>
                <a:cxn ang="0">
                  <a:pos x="44" y="125"/>
                </a:cxn>
                <a:cxn ang="0">
                  <a:pos x="22" y="0"/>
                </a:cxn>
                <a:cxn ang="0">
                  <a:pos x="0" y="125"/>
                </a:cxn>
                <a:cxn ang="0">
                  <a:pos x="44" y="125"/>
                </a:cxn>
              </a:cxnLst>
              <a:rect l="0" t="0" r="r" b="b"/>
              <a:pathLst>
                <a:path w="44" h="125">
                  <a:moveTo>
                    <a:pt x="44" y="125"/>
                  </a:moveTo>
                  <a:lnTo>
                    <a:pt x="22" y="0"/>
                  </a:lnTo>
                  <a:lnTo>
                    <a:pt x="0" y="125"/>
                  </a:lnTo>
                  <a:lnTo>
                    <a:pt x="44" y="1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6" name="Freeform 113"/>
            <p:cNvSpPr>
              <a:spLocks/>
            </p:cNvSpPr>
            <p:nvPr userDrawn="1"/>
          </p:nvSpPr>
          <p:spPr bwMode="auto">
            <a:xfrm>
              <a:off x="838200" y="927100"/>
              <a:ext cx="69850" cy="198438"/>
            </a:xfrm>
            <a:custGeom>
              <a:avLst/>
              <a:gdLst/>
              <a:ahLst/>
              <a:cxnLst>
                <a:cxn ang="0">
                  <a:pos x="44" y="125"/>
                </a:cxn>
                <a:cxn ang="0">
                  <a:pos x="22" y="0"/>
                </a:cxn>
                <a:cxn ang="0">
                  <a:pos x="0" y="125"/>
                </a:cxn>
              </a:cxnLst>
              <a:rect l="0" t="0" r="r" b="b"/>
              <a:pathLst>
                <a:path w="44" h="125">
                  <a:moveTo>
                    <a:pt x="44" y="125"/>
                  </a:moveTo>
                  <a:lnTo>
                    <a:pt x="22" y="0"/>
                  </a:lnTo>
                  <a:lnTo>
                    <a:pt x="0" y="12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7" name="Freeform 114"/>
            <p:cNvSpPr>
              <a:spLocks/>
            </p:cNvSpPr>
            <p:nvPr userDrawn="1"/>
          </p:nvSpPr>
          <p:spPr bwMode="auto">
            <a:xfrm>
              <a:off x="760413" y="923925"/>
              <a:ext cx="80963" cy="200025"/>
            </a:xfrm>
            <a:custGeom>
              <a:avLst/>
              <a:gdLst/>
              <a:ahLst/>
              <a:cxnLst>
                <a:cxn ang="0">
                  <a:pos x="42" y="126"/>
                </a:cxn>
                <a:cxn ang="0">
                  <a:pos x="51" y="0"/>
                </a:cxn>
                <a:cxn ang="0">
                  <a:pos x="0" y="116"/>
                </a:cxn>
                <a:cxn ang="0">
                  <a:pos x="42" y="126"/>
                </a:cxn>
              </a:cxnLst>
              <a:rect l="0" t="0" r="r" b="b"/>
              <a:pathLst>
                <a:path w="51" h="126">
                  <a:moveTo>
                    <a:pt x="42" y="126"/>
                  </a:moveTo>
                  <a:lnTo>
                    <a:pt x="51" y="0"/>
                  </a:lnTo>
                  <a:lnTo>
                    <a:pt x="0" y="116"/>
                  </a:lnTo>
                  <a:lnTo>
                    <a:pt x="42"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8" name="Freeform 115"/>
            <p:cNvSpPr>
              <a:spLocks/>
            </p:cNvSpPr>
            <p:nvPr userDrawn="1"/>
          </p:nvSpPr>
          <p:spPr bwMode="auto">
            <a:xfrm>
              <a:off x="760413" y="923925"/>
              <a:ext cx="80963" cy="200025"/>
            </a:xfrm>
            <a:custGeom>
              <a:avLst/>
              <a:gdLst/>
              <a:ahLst/>
              <a:cxnLst>
                <a:cxn ang="0">
                  <a:pos x="42" y="126"/>
                </a:cxn>
                <a:cxn ang="0">
                  <a:pos x="51" y="0"/>
                </a:cxn>
                <a:cxn ang="0">
                  <a:pos x="0" y="116"/>
                </a:cxn>
              </a:cxnLst>
              <a:rect l="0" t="0" r="r" b="b"/>
              <a:pathLst>
                <a:path w="51" h="126">
                  <a:moveTo>
                    <a:pt x="42" y="126"/>
                  </a:moveTo>
                  <a:lnTo>
                    <a:pt x="51" y="0"/>
                  </a:lnTo>
                  <a:lnTo>
                    <a:pt x="0" y="1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9" name="Freeform 116"/>
            <p:cNvSpPr>
              <a:spLocks/>
            </p:cNvSpPr>
            <p:nvPr userDrawn="1"/>
          </p:nvSpPr>
          <p:spPr bwMode="auto">
            <a:xfrm>
              <a:off x="688975" y="912813"/>
              <a:ext cx="122238" cy="190500"/>
            </a:xfrm>
            <a:custGeom>
              <a:avLst/>
              <a:gdLst/>
              <a:ahLst/>
              <a:cxnLst>
                <a:cxn ang="0">
                  <a:pos x="39" y="120"/>
                </a:cxn>
                <a:cxn ang="0">
                  <a:pos x="77" y="0"/>
                </a:cxn>
                <a:cxn ang="0">
                  <a:pos x="0" y="100"/>
                </a:cxn>
                <a:cxn ang="0">
                  <a:pos x="39" y="120"/>
                </a:cxn>
              </a:cxnLst>
              <a:rect l="0" t="0" r="r" b="b"/>
              <a:pathLst>
                <a:path w="77" h="120">
                  <a:moveTo>
                    <a:pt x="39" y="120"/>
                  </a:moveTo>
                  <a:lnTo>
                    <a:pt x="77" y="0"/>
                  </a:lnTo>
                  <a:lnTo>
                    <a:pt x="0" y="100"/>
                  </a:lnTo>
                  <a:lnTo>
                    <a:pt x="39"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0" name="Freeform 117"/>
            <p:cNvSpPr>
              <a:spLocks/>
            </p:cNvSpPr>
            <p:nvPr userDrawn="1"/>
          </p:nvSpPr>
          <p:spPr bwMode="auto">
            <a:xfrm>
              <a:off x="688975" y="912813"/>
              <a:ext cx="122238" cy="190500"/>
            </a:xfrm>
            <a:custGeom>
              <a:avLst/>
              <a:gdLst/>
              <a:ahLst/>
              <a:cxnLst>
                <a:cxn ang="0">
                  <a:pos x="39" y="120"/>
                </a:cxn>
                <a:cxn ang="0">
                  <a:pos x="77" y="0"/>
                </a:cxn>
                <a:cxn ang="0">
                  <a:pos x="0" y="100"/>
                </a:cxn>
              </a:cxnLst>
              <a:rect l="0" t="0" r="r" b="b"/>
              <a:pathLst>
                <a:path w="77" h="120">
                  <a:moveTo>
                    <a:pt x="39" y="120"/>
                  </a:moveTo>
                  <a:lnTo>
                    <a:pt x="77" y="0"/>
                  </a:lnTo>
                  <a:lnTo>
                    <a:pt x="0" y="10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1" name="Freeform 118"/>
            <p:cNvSpPr>
              <a:spLocks/>
            </p:cNvSpPr>
            <p:nvPr userDrawn="1"/>
          </p:nvSpPr>
          <p:spPr bwMode="auto">
            <a:xfrm>
              <a:off x="628650" y="893763"/>
              <a:ext cx="157163" cy="171450"/>
            </a:xfrm>
            <a:custGeom>
              <a:avLst/>
              <a:gdLst/>
              <a:ahLst/>
              <a:cxnLst>
                <a:cxn ang="0">
                  <a:pos x="32" y="108"/>
                </a:cxn>
                <a:cxn ang="0">
                  <a:pos x="99" y="0"/>
                </a:cxn>
                <a:cxn ang="0">
                  <a:pos x="0" y="79"/>
                </a:cxn>
                <a:cxn ang="0">
                  <a:pos x="32" y="108"/>
                </a:cxn>
              </a:cxnLst>
              <a:rect l="0" t="0" r="r" b="b"/>
              <a:pathLst>
                <a:path w="99" h="108">
                  <a:moveTo>
                    <a:pt x="32" y="108"/>
                  </a:moveTo>
                  <a:lnTo>
                    <a:pt x="99" y="0"/>
                  </a:lnTo>
                  <a:lnTo>
                    <a:pt x="0" y="79"/>
                  </a:lnTo>
                  <a:lnTo>
                    <a:pt x="32"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2" name="Freeform 119"/>
            <p:cNvSpPr>
              <a:spLocks/>
            </p:cNvSpPr>
            <p:nvPr userDrawn="1"/>
          </p:nvSpPr>
          <p:spPr bwMode="auto">
            <a:xfrm>
              <a:off x="628650" y="893763"/>
              <a:ext cx="157163" cy="171450"/>
            </a:xfrm>
            <a:custGeom>
              <a:avLst/>
              <a:gdLst/>
              <a:ahLst/>
              <a:cxnLst>
                <a:cxn ang="0">
                  <a:pos x="32" y="108"/>
                </a:cxn>
                <a:cxn ang="0">
                  <a:pos x="99" y="0"/>
                </a:cxn>
                <a:cxn ang="0">
                  <a:pos x="0" y="79"/>
                </a:cxn>
              </a:cxnLst>
              <a:rect l="0" t="0" r="r" b="b"/>
              <a:pathLst>
                <a:path w="99" h="108">
                  <a:moveTo>
                    <a:pt x="32" y="108"/>
                  </a:moveTo>
                  <a:lnTo>
                    <a:pt x="99" y="0"/>
                  </a:lnTo>
                  <a:lnTo>
                    <a:pt x="0" y="7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3" name="Freeform 120"/>
            <p:cNvSpPr>
              <a:spLocks/>
            </p:cNvSpPr>
            <p:nvPr userDrawn="1"/>
          </p:nvSpPr>
          <p:spPr bwMode="auto">
            <a:xfrm>
              <a:off x="581025" y="869950"/>
              <a:ext cx="184150" cy="141288"/>
            </a:xfrm>
            <a:custGeom>
              <a:avLst/>
              <a:gdLst/>
              <a:ahLst/>
              <a:cxnLst>
                <a:cxn ang="0">
                  <a:pos x="25" y="89"/>
                </a:cxn>
                <a:cxn ang="0">
                  <a:pos x="116" y="0"/>
                </a:cxn>
                <a:cxn ang="0">
                  <a:pos x="0" y="53"/>
                </a:cxn>
                <a:cxn ang="0">
                  <a:pos x="25" y="89"/>
                </a:cxn>
              </a:cxnLst>
              <a:rect l="0" t="0" r="r" b="b"/>
              <a:pathLst>
                <a:path w="116" h="89">
                  <a:moveTo>
                    <a:pt x="25" y="89"/>
                  </a:moveTo>
                  <a:lnTo>
                    <a:pt x="116" y="0"/>
                  </a:lnTo>
                  <a:lnTo>
                    <a:pt x="0" y="53"/>
                  </a:lnTo>
                  <a:lnTo>
                    <a:pt x="25"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4" name="Freeform 121"/>
            <p:cNvSpPr>
              <a:spLocks/>
            </p:cNvSpPr>
            <p:nvPr userDrawn="1"/>
          </p:nvSpPr>
          <p:spPr bwMode="auto">
            <a:xfrm>
              <a:off x="581025" y="869950"/>
              <a:ext cx="184150" cy="141288"/>
            </a:xfrm>
            <a:custGeom>
              <a:avLst/>
              <a:gdLst/>
              <a:ahLst/>
              <a:cxnLst>
                <a:cxn ang="0">
                  <a:pos x="25" y="89"/>
                </a:cxn>
                <a:cxn ang="0">
                  <a:pos x="116" y="0"/>
                </a:cxn>
                <a:cxn ang="0">
                  <a:pos x="0" y="53"/>
                </a:cxn>
              </a:cxnLst>
              <a:rect l="0" t="0" r="r" b="b"/>
              <a:pathLst>
                <a:path w="116" h="89">
                  <a:moveTo>
                    <a:pt x="25" y="89"/>
                  </a:moveTo>
                  <a:lnTo>
                    <a:pt x="116" y="0"/>
                  </a:lnTo>
                  <a:lnTo>
                    <a:pt x="0" y="5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5" name="Freeform 122"/>
            <p:cNvSpPr>
              <a:spLocks/>
            </p:cNvSpPr>
            <p:nvPr userDrawn="1"/>
          </p:nvSpPr>
          <p:spPr bwMode="auto">
            <a:xfrm>
              <a:off x="552450" y="842963"/>
              <a:ext cx="196850" cy="101600"/>
            </a:xfrm>
            <a:custGeom>
              <a:avLst/>
              <a:gdLst/>
              <a:ahLst/>
              <a:cxnLst>
                <a:cxn ang="0">
                  <a:pos x="15" y="64"/>
                </a:cxn>
                <a:cxn ang="0">
                  <a:pos x="124" y="0"/>
                </a:cxn>
                <a:cxn ang="0">
                  <a:pos x="0" y="23"/>
                </a:cxn>
                <a:cxn ang="0">
                  <a:pos x="15" y="64"/>
                </a:cxn>
              </a:cxnLst>
              <a:rect l="0" t="0" r="r" b="b"/>
              <a:pathLst>
                <a:path w="124" h="64">
                  <a:moveTo>
                    <a:pt x="15" y="64"/>
                  </a:moveTo>
                  <a:lnTo>
                    <a:pt x="124" y="0"/>
                  </a:lnTo>
                  <a:lnTo>
                    <a:pt x="0" y="23"/>
                  </a:lnTo>
                  <a:lnTo>
                    <a:pt x="15"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6" name="Freeform 123"/>
            <p:cNvSpPr>
              <a:spLocks/>
            </p:cNvSpPr>
            <p:nvPr userDrawn="1"/>
          </p:nvSpPr>
          <p:spPr bwMode="auto">
            <a:xfrm>
              <a:off x="552450" y="842963"/>
              <a:ext cx="196850" cy="101600"/>
            </a:xfrm>
            <a:custGeom>
              <a:avLst/>
              <a:gdLst/>
              <a:ahLst/>
              <a:cxnLst>
                <a:cxn ang="0">
                  <a:pos x="15" y="64"/>
                </a:cxn>
                <a:cxn ang="0">
                  <a:pos x="124" y="0"/>
                </a:cxn>
                <a:cxn ang="0">
                  <a:pos x="0" y="23"/>
                </a:cxn>
              </a:cxnLst>
              <a:rect l="0" t="0" r="r" b="b"/>
              <a:pathLst>
                <a:path w="124" h="64">
                  <a:moveTo>
                    <a:pt x="15" y="64"/>
                  </a:moveTo>
                  <a:lnTo>
                    <a:pt x="124" y="0"/>
                  </a:lnTo>
                  <a:lnTo>
                    <a:pt x="0" y="2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7" name="Freeform 124"/>
            <p:cNvSpPr>
              <a:spLocks/>
            </p:cNvSpPr>
            <p:nvPr userDrawn="1"/>
          </p:nvSpPr>
          <p:spPr bwMode="auto">
            <a:xfrm>
              <a:off x="541338" y="800100"/>
              <a:ext cx="200025" cy="69850"/>
            </a:xfrm>
            <a:custGeom>
              <a:avLst/>
              <a:gdLst/>
              <a:ahLst/>
              <a:cxnLst>
                <a:cxn ang="0">
                  <a:pos x="5" y="44"/>
                </a:cxn>
                <a:cxn ang="0">
                  <a:pos x="126" y="7"/>
                </a:cxn>
                <a:cxn ang="0">
                  <a:pos x="0" y="0"/>
                </a:cxn>
                <a:cxn ang="0">
                  <a:pos x="5" y="44"/>
                </a:cxn>
              </a:cxnLst>
              <a:rect l="0" t="0" r="r" b="b"/>
              <a:pathLst>
                <a:path w="126" h="44">
                  <a:moveTo>
                    <a:pt x="5" y="44"/>
                  </a:moveTo>
                  <a:lnTo>
                    <a:pt x="126" y="7"/>
                  </a:lnTo>
                  <a:lnTo>
                    <a:pt x="0" y="0"/>
                  </a:lnTo>
                  <a:lnTo>
                    <a:pt x="5"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8" name="Freeform 125"/>
            <p:cNvSpPr>
              <a:spLocks/>
            </p:cNvSpPr>
            <p:nvPr userDrawn="1"/>
          </p:nvSpPr>
          <p:spPr bwMode="auto">
            <a:xfrm>
              <a:off x="541338" y="800100"/>
              <a:ext cx="200025" cy="69850"/>
            </a:xfrm>
            <a:custGeom>
              <a:avLst/>
              <a:gdLst/>
              <a:ahLst/>
              <a:cxnLst>
                <a:cxn ang="0">
                  <a:pos x="5" y="44"/>
                </a:cxn>
                <a:cxn ang="0">
                  <a:pos x="126" y="7"/>
                </a:cxn>
                <a:cxn ang="0">
                  <a:pos x="0" y="0"/>
                </a:cxn>
              </a:cxnLst>
              <a:rect l="0" t="0" r="r" b="b"/>
              <a:pathLst>
                <a:path w="126" h="44">
                  <a:moveTo>
                    <a:pt x="5" y="44"/>
                  </a:moveTo>
                  <a:lnTo>
                    <a:pt x="126" y="7"/>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9" name="Freeform 126"/>
            <p:cNvSpPr>
              <a:spLocks/>
            </p:cNvSpPr>
            <p:nvPr userDrawn="1"/>
          </p:nvSpPr>
          <p:spPr bwMode="auto">
            <a:xfrm>
              <a:off x="541338" y="720725"/>
              <a:ext cx="200025" cy="69850"/>
            </a:xfrm>
            <a:custGeom>
              <a:avLst/>
              <a:gdLst/>
              <a:ahLst/>
              <a:cxnLst>
                <a:cxn ang="0">
                  <a:pos x="0" y="44"/>
                </a:cxn>
                <a:cxn ang="0">
                  <a:pos x="126" y="37"/>
                </a:cxn>
                <a:cxn ang="0">
                  <a:pos x="5" y="0"/>
                </a:cxn>
                <a:cxn ang="0">
                  <a:pos x="0" y="44"/>
                </a:cxn>
              </a:cxnLst>
              <a:rect l="0" t="0" r="r" b="b"/>
              <a:pathLst>
                <a:path w="126" h="44">
                  <a:moveTo>
                    <a:pt x="0" y="44"/>
                  </a:moveTo>
                  <a:lnTo>
                    <a:pt x="126" y="37"/>
                  </a:lnTo>
                  <a:lnTo>
                    <a:pt x="5" y="0"/>
                  </a:lnTo>
                  <a:lnTo>
                    <a:pt x="0"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0" name="Freeform 127"/>
            <p:cNvSpPr>
              <a:spLocks/>
            </p:cNvSpPr>
            <p:nvPr userDrawn="1"/>
          </p:nvSpPr>
          <p:spPr bwMode="auto">
            <a:xfrm>
              <a:off x="541338" y="720725"/>
              <a:ext cx="200025" cy="69850"/>
            </a:xfrm>
            <a:custGeom>
              <a:avLst/>
              <a:gdLst/>
              <a:ahLst/>
              <a:cxnLst>
                <a:cxn ang="0">
                  <a:pos x="0" y="44"/>
                </a:cxn>
                <a:cxn ang="0">
                  <a:pos x="126" y="37"/>
                </a:cxn>
                <a:cxn ang="0">
                  <a:pos x="5" y="0"/>
                </a:cxn>
              </a:cxnLst>
              <a:rect l="0" t="0" r="r" b="b"/>
              <a:pathLst>
                <a:path w="126" h="44">
                  <a:moveTo>
                    <a:pt x="0" y="44"/>
                  </a:moveTo>
                  <a:lnTo>
                    <a:pt x="126" y="37"/>
                  </a:lnTo>
                  <a:lnTo>
                    <a:pt x="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1" name="Freeform 128"/>
            <p:cNvSpPr>
              <a:spLocks/>
            </p:cNvSpPr>
            <p:nvPr userDrawn="1"/>
          </p:nvSpPr>
          <p:spPr bwMode="auto">
            <a:xfrm>
              <a:off x="552450" y="646113"/>
              <a:ext cx="196850" cy="103188"/>
            </a:xfrm>
            <a:custGeom>
              <a:avLst/>
              <a:gdLst/>
              <a:ahLst/>
              <a:cxnLst>
                <a:cxn ang="0">
                  <a:pos x="0" y="41"/>
                </a:cxn>
                <a:cxn ang="0">
                  <a:pos x="124" y="65"/>
                </a:cxn>
                <a:cxn ang="0">
                  <a:pos x="15" y="0"/>
                </a:cxn>
                <a:cxn ang="0">
                  <a:pos x="0" y="41"/>
                </a:cxn>
              </a:cxnLst>
              <a:rect l="0" t="0" r="r" b="b"/>
              <a:pathLst>
                <a:path w="124" h="65">
                  <a:moveTo>
                    <a:pt x="0" y="41"/>
                  </a:moveTo>
                  <a:lnTo>
                    <a:pt x="124" y="65"/>
                  </a:lnTo>
                  <a:lnTo>
                    <a:pt x="15" y="0"/>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2" name="Freeform 129"/>
            <p:cNvSpPr>
              <a:spLocks/>
            </p:cNvSpPr>
            <p:nvPr userDrawn="1"/>
          </p:nvSpPr>
          <p:spPr bwMode="auto">
            <a:xfrm>
              <a:off x="552450" y="646113"/>
              <a:ext cx="196850" cy="103188"/>
            </a:xfrm>
            <a:custGeom>
              <a:avLst/>
              <a:gdLst/>
              <a:ahLst/>
              <a:cxnLst>
                <a:cxn ang="0">
                  <a:pos x="0" y="41"/>
                </a:cxn>
                <a:cxn ang="0">
                  <a:pos x="124" y="65"/>
                </a:cxn>
                <a:cxn ang="0">
                  <a:pos x="15" y="0"/>
                </a:cxn>
              </a:cxnLst>
              <a:rect l="0" t="0" r="r" b="b"/>
              <a:pathLst>
                <a:path w="124" h="65">
                  <a:moveTo>
                    <a:pt x="0" y="41"/>
                  </a:moveTo>
                  <a:lnTo>
                    <a:pt x="124" y="65"/>
                  </a:lnTo>
                  <a:lnTo>
                    <a:pt x="1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3" name="Freeform 130"/>
            <p:cNvSpPr>
              <a:spLocks/>
            </p:cNvSpPr>
            <p:nvPr userDrawn="1"/>
          </p:nvSpPr>
          <p:spPr bwMode="auto">
            <a:xfrm>
              <a:off x="581025" y="579438"/>
              <a:ext cx="184150" cy="141288"/>
            </a:xfrm>
            <a:custGeom>
              <a:avLst/>
              <a:gdLst/>
              <a:ahLst/>
              <a:cxnLst>
                <a:cxn ang="0">
                  <a:pos x="0" y="36"/>
                </a:cxn>
                <a:cxn ang="0">
                  <a:pos x="116" y="89"/>
                </a:cxn>
                <a:cxn ang="0">
                  <a:pos x="25" y="0"/>
                </a:cxn>
                <a:cxn ang="0">
                  <a:pos x="0" y="36"/>
                </a:cxn>
              </a:cxnLst>
              <a:rect l="0" t="0" r="r" b="b"/>
              <a:pathLst>
                <a:path w="116" h="89">
                  <a:moveTo>
                    <a:pt x="0" y="36"/>
                  </a:moveTo>
                  <a:lnTo>
                    <a:pt x="116" y="89"/>
                  </a:lnTo>
                  <a:lnTo>
                    <a:pt x="25"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4" name="Freeform 131"/>
            <p:cNvSpPr>
              <a:spLocks/>
            </p:cNvSpPr>
            <p:nvPr userDrawn="1"/>
          </p:nvSpPr>
          <p:spPr bwMode="auto">
            <a:xfrm>
              <a:off x="581025" y="579438"/>
              <a:ext cx="184150" cy="141288"/>
            </a:xfrm>
            <a:custGeom>
              <a:avLst/>
              <a:gdLst/>
              <a:ahLst/>
              <a:cxnLst>
                <a:cxn ang="0">
                  <a:pos x="0" y="36"/>
                </a:cxn>
                <a:cxn ang="0">
                  <a:pos x="116" y="89"/>
                </a:cxn>
                <a:cxn ang="0">
                  <a:pos x="25" y="0"/>
                </a:cxn>
              </a:cxnLst>
              <a:rect l="0" t="0" r="r" b="b"/>
              <a:pathLst>
                <a:path w="116" h="89">
                  <a:moveTo>
                    <a:pt x="0" y="36"/>
                  </a:moveTo>
                  <a:lnTo>
                    <a:pt x="116" y="89"/>
                  </a:lnTo>
                  <a:lnTo>
                    <a:pt x="2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5" name="Freeform 132"/>
            <p:cNvSpPr>
              <a:spLocks/>
            </p:cNvSpPr>
            <p:nvPr userDrawn="1"/>
          </p:nvSpPr>
          <p:spPr bwMode="auto">
            <a:xfrm>
              <a:off x="628650" y="525463"/>
              <a:ext cx="157163" cy="171450"/>
            </a:xfrm>
            <a:custGeom>
              <a:avLst/>
              <a:gdLst/>
              <a:ahLst/>
              <a:cxnLst>
                <a:cxn ang="0">
                  <a:pos x="0" y="29"/>
                </a:cxn>
                <a:cxn ang="0">
                  <a:pos x="99" y="108"/>
                </a:cxn>
                <a:cxn ang="0">
                  <a:pos x="32" y="0"/>
                </a:cxn>
                <a:cxn ang="0">
                  <a:pos x="0" y="29"/>
                </a:cxn>
              </a:cxnLst>
              <a:rect l="0" t="0" r="r" b="b"/>
              <a:pathLst>
                <a:path w="99" h="108">
                  <a:moveTo>
                    <a:pt x="0" y="29"/>
                  </a:moveTo>
                  <a:lnTo>
                    <a:pt x="99" y="108"/>
                  </a:lnTo>
                  <a:lnTo>
                    <a:pt x="32" y="0"/>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6" name="Freeform 133"/>
            <p:cNvSpPr>
              <a:spLocks/>
            </p:cNvSpPr>
            <p:nvPr userDrawn="1"/>
          </p:nvSpPr>
          <p:spPr bwMode="auto">
            <a:xfrm>
              <a:off x="628650" y="525463"/>
              <a:ext cx="157163" cy="171450"/>
            </a:xfrm>
            <a:custGeom>
              <a:avLst/>
              <a:gdLst/>
              <a:ahLst/>
              <a:cxnLst>
                <a:cxn ang="0">
                  <a:pos x="0" y="29"/>
                </a:cxn>
                <a:cxn ang="0">
                  <a:pos x="99" y="108"/>
                </a:cxn>
                <a:cxn ang="0">
                  <a:pos x="32" y="0"/>
                </a:cxn>
              </a:cxnLst>
              <a:rect l="0" t="0" r="r" b="b"/>
              <a:pathLst>
                <a:path w="99" h="108">
                  <a:moveTo>
                    <a:pt x="0" y="29"/>
                  </a:moveTo>
                  <a:lnTo>
                    <a:pt x="99" y="108"/>
                  </a:lnTo>
                  <a:lnTo>
                    <a:pt x="3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7" name="Freeform 134"/>
            <p:cNvSpPr>
              <a:spLocks/>
            </p:cNvSpPr>
            <p:nvPr userDrawn="1"/>
          </p:nvSpPr>
          <p:spPr bwMode="auto">
            <a:xfrm>
              <a:off x="688975" y="487363"/>
              <a:ext cx="122238" cy="192088"/>
            </a:xfrm>
            <a:custGeom>
              <a:avLst/>
              <a:gdLst/>
              <a:ahLst/>
              <a:cxnLst>
                <a:cxn ang="0">
                  <a:pos x="0" y="21"/>
                </a:cxn>
                <a:cxn ang="0">
                  <a:pos x="77" y="121"/>
                </a:cxn>
                <a:cxn ang="0">
                  <a:pos x="39" y="0"/>
                </a:cxn>
                <a:cxn ang="0">
                  <a:pos x="0" y="21"/>
                </a:cxn>
              </a:cxnLst>
              <a:rect l="0" t="0" r="r" b="b"/>
              <a:pathLst>
                <a:path w="77" h="121">
                  <a:moveTo>
                    <a:pt x="0" y="21"/>
                  </a:moveTo>
                  <a:lnTo>
                    <a:pt x="77" y="121"/>
                  </a:lnTo>
                  <a:lnTo>
                    <a:pt x="39" y="0"/>
                  </a:lnTo>
                  <a:lnTo>
                    <a:pt x="0"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8" name="Freeform 135"/>
            <p:cNvSpPr>
              <a:spLocks/>
            </p:cNvSpPr>
            <p:nvPr userDrawn="1"/>
          </p:nvSpPr>
          <p:spPr bwMode="auto">
            <a:xfrm>
              <a:off x="688975" y="487363"/>
              <a:ext cx="122238" cy="192088"/>
            </a:xfrm>
            <a:custGeom>
              <a:avLst/>
              <a:gdLst/>
              <a:ahLst/>
              <a:cxnLst>
                <a:cxn ang="0">
                  <a:pos x="0" y="21"/>
                </a:cxn>
                <a:cxn ang="0">
                  <a:pos x="77" y="121"/>
                </a:cxn>
                <a:cxn ang="0">
                  <a:pos x="39" y="0"/>
                </a:cxn>
              </a:cxnLst>
              <a:rect l="0" t="0" r="r" b="b"/>
              <a:pathLst>
                <a:path w="77" h="121">
                  <a:moveTo>
                    <a:pt x="0" y="21"/>
                  </a:moveTo>
                  <a:lnTo>
                    <a:pt x="77" y="121"/>
                  </a:lnTo>
                  <a:lnTo>
                    <a:pt x="3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9" name="Freeform 136"/>
            <p:cNvSpPr>
              <a:spLocks/>
            </p:cNvSpPr>
            <p:nvPr userDrawn="1"/>
          </p:nvSpPr>
          <p:spPr bwMode="auto">
            <a:xfrm>
              <a:off x="760413" y="466725"/>
              <a:ext cx="80963" cy="201613"/>
            </a:xfrm>
            <a:custGeom>
              <a:avLst/>
              <a:gdLst/>
              <a:ahLst/>
              <a:cxnLst>
                <a:cxn ang="0">
                  <a:pos x="0" y="11"/>
                </a:cxn>
                <a:cxn ang="0">
                  <a:pos x="51" y="127"/>
                </a:cxn>
                <a:cxn ang="0">
                  <a:pos x="42" y="0"/>
                </a:cxn>
                <a:cxn ang="0">
                  <a:pos x="0" y="11"/>
                </a:cxn>
              </a:cxnLst>
              <a:rect l="0" t="0" r="r" b="b"/>
              <a:pathLst>
                <a:path w="51" h="127">
                  <a:moveTo>
                    <a:pt x="0" y="11"/>
                  </a:moveTo>
                  <a:lnTo>
                    <a:pt x="51" y="127"/>
                  </a:lnTo>
                  <a:lnTo>
                    <a:pt x="42" y="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0" name="Freeform 137"/>
            <p:cNvSpPr>
              <a:spLocks/>
            </p:cNvSpPr>
            <p:nvPr userDrawn="1"/>
          </p:nvSpPr>
          <p:spPr bwMode="auto">
            <a:xfrm>
              <a:off x="760413" y="466725"/>
              <a:ext cx="80963" cy="201613"/>
            </a:xfrm>
            <a:custGeom>
              <a:avLst/>
              <a:gdLst/>
              <a:ahLst/>
              <a:cxnLst>
                <a:cxn ang="0">
                  <a:pos x="0" y="11"/>
                </a:cxn>
                <a:cxn ang="0">
                  <a:pos x="51" y="127"/>
                </a:cxn>
                <a:cxn ang="0">
                  <a:pos x="42" y="0"/>
                </a:cxn>
              </a:cxnLst>
              <a:rect l="0" t="0" r="r" b="b"/>
              <a:pathLst>
                <a:path w="51" h="127">
                  <a:moveTo>
                    <a:pt x="0" y="11"/>
                  </a:moveTo>
                  <a:lnTo>
                    <a:pt x="51" y="127"/>
                  </a:lnTo>
                  <a:lnTo>
                    <a:pt x="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1" name="Freeform 138"/>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2" name="Freeform 139"/>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3" name="Freeform 140"/>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4" name="Freeform 141"/>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5" name="Freeform 142"/>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6" name="Freeform 143"/>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7" name="Freeform 144"/>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8" name="Freeform 145"/>
            <p:cNvSpPr>
              <a:spLocks/>
            </p:cNvSpPr>
            <p:nvPr userDrawn="1"/>
          </p:nvSpPr>
          <p:spPr bwMode="auto">
            <a:xfrm>
              <a:off x="904875" y="923925"/>
              <a:ext cx="80963" cy="200025"/>
            </a:xfrm>
            <a:custGeom>
              <a:avLst/>
              <a:gdLst/>
              <a:ahLst/>
              <a:cxnLst>
                <a:cxn ang="0">
                  <a:pos x="51" y="116"/>
                </a:cxn>
                <a:cxn ang="0">
                  <a:pos x="0" y="0"/>
                </a:cxn>
                <a:cxn ang="0">
                  <a:pos x="8" y="126"/>
                </a:cxn>
                <a:cxn ang="0">
                  <a:pos x="51" y="116"/>
                </a:cxn>
              </a:cxnLst>
              <a:rect l="0" t="0" r="r" b="b"/>
              <a:pathLst>
                <a:path w="51" h="126">
                  <a:moveTo>
                    <a:pt x="51" y="116"/>
                  </a:moveTo>
                  <a:lnTo>
                    <a:pt x="0" y="0"/>
                  </a:lnTo>
                  <a:lnTo>
                    <a:pt x="8" y="126"/>
                  </a:lnTo>
                  <a:lnTo>
                    <a:pt x="51" y="1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9" name="Freeform 146"/>
            <p:cNvSpPr>
              <a:spLocks/>
            </p:cNvSpPr>
            <p:nvPr userDrawn="1"/>
          </p:nvSpPr>
          <p:spPr bwMode="auto">
            <a:xfrm>
              <a:off x="904875" y="923925"/>
              <a:ext cx="80963" cy="200025"/>
            </a:xfrm>
            <a:custGeom>
              <a:avLst/>
              <a:gdLst/>
              <a:ahLst/>
              <a:cxnLst>
                <a:cxn ang="0">
                  <a:pos x="51" y="116"/>
                </a:cxn>
                <a:cxn ang="0">
                  <a:pos x="0" y="0"/>
                </a:cxn>
                <a:cxn ang="0">
                  <a:pos x="8" y="126"/>
                </a:cxn>
              </a:cxnLst>
              <a:rect l="0" t="0" r="r" b="b"/>
              <a:pathLst>
                <a:path w="51" h="126">
                  <a:moveTo>
                    <a:pt x="51" y="116"/>
                  </a:moveTo>
                  <a:lnTo>
                    <a:pt x="0" y="0"/>
                  </a:lnTo>
                  <a:lnTo>
                    <a:pt x="8" y="1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0" name="Freeform 147"/>
            <p:cNvSpPr>
              <a:spLocks noEditPoints="1"/>
            </p:cNvSpPr>
            <p:nvPr userDrawn="1"/>
          </p:nvSpPr>
          <p:spPr bwMode="auto">
            <a:xfrm>
              <a:off x="919163" y="1065213"/>
              <a:ext cx="57150" cy="57150"/>
            </a:xfrm>
            <a:custGeom>
              <a:avLst/>
              <a:gdLst/>
              <a:ahLst/>
              <a:cxnLst>
                <a:cxn ang="0">
                  <a:pos x="211" y="211"/>
                </a:cxn>
                <a:cxn ang="0">
                  <a:pos x="254" y="74"/>
                </a:cxn>
                <a:cxn ang="0">
                  <a:pos x="221" y="0"/>
                </a:cxn>
                <a:cxn ang="0">
                  <a:pos x="210" y="43"/>
                </a:cxn>
                <a:cxn ang="0">
                  <a:pos x="143" y="64"/>
                </a:cxn>
                <a:cxn ang="0">
                  <a:pos x="127" y="9"/>
                </a:cxn>
                <a:cxn ang="0">
                  <a:pos x="0" y="37"/>
                </a:cxn>
                <a:cxn ang="0">
                  <a:pos x="8" y="83"/>
                </a:cxn>
                <a:cxn ang="0">
                  <a:pos x="89" y="66"/>
                </a:cxn>
                <a:cxn ang="0">
                  <a:pos x="98" y="103"/>
                </a:cxn>
                <a:cxn ang="0">
                  <a:pos x="23" y="118"/>
                </a:cxn>
                <a:cxn ang="0">
                  <a:pos x="30" y="160"/>
                </a:cxn>
                <a:cxn ang="0">
                  <a:pos x="109" y="144"/>
                </a:cxn>
                <a:cxn ang="0">
                  <a:pos x="117" y="179"/>
                </a:cxn>
                <a:cxn ang="0">
                  <a:pos x="29" y="197"/>
                </a:cxn>
                <a:cxn ang="0">
                  <a:pos x="38" y="251"/>
                </a:cxn>
                <a:cxn ang="0">
                  <a:pos x="174" y="178"/>
                </a:cxn>
                <a:cxn ang="0">
                  <a:pos x="153" y="104"/>
                </a:cxn>
                <a:cxn ang="0">
                  <a:pos x="199" y="91"/>
                </a:cxn>
                <a:cxn ang="0">
                  <a:pos x="176" y="178"/>
                </a:cxn>
                <a:cxn ang="0">
                  <a:pos x="174" y="178"/>
                </a:cxn>
              </a:cxnLst>
              <a:rect l="0" t="0" r="r" b="b"/>
              <a:pathLst>
                <a:path w="254" h="251">
                  <a:moveTo>
                    <a:pt x="211" y="211"/>
                  </a:moveTo>
                  <a:cubicBezTo>
                    <a:pt x="254" y="74"/>
                    <a:pt x="254" y="74"/>
                    <a:pt x="254" y="74"/>
                  </a:cubicBezTo>
                  <a:cubicBezTo>
                    <a:pt x="221" y="0"/>
                    <a:pt x="221" y="0"/>
                    <a:pt x="221" y="0"/>
                  </a:cubicBezTo>
                  <a:cubicBezTo>
                    <a:pt x="210" y="43"/>
                    <a:pt x="210" y="43"/>
                    <a:pt x="210" y="43"/>
                  </a:cubicBezTo>
                  <a:cubicBezTo>
                    <a:pt x="188" y="50"/>
                    <a:pt x="166" y="57"/>
                    <a:pt x="143" y="64"/>
                  </a:cubicBezTo>
                  <a:cubicBezTo>
                    <a:pt x="127" y="9"/>
                    <a:pt x="127" y="9"/>
                    <a:pt x="127" y="9"/>
                  </a:cubicBezTo>
                  <a:cubicBezTo>
                    <a:pt x="85" y="20"/>
                    <a:pt x="43" y="29"/>
                    <a:pt x="0" y="37"/>
                  </a:cubicBezTo>
                  <a:cubicBezTo>
                    <a:pt x="8" y="83"/>
                    <a:pt x="8" y="83"/>
                    <a:pt x="8" y="83"/>
                  </a:cubicBezTo>
                  <a:cubicBezTo>
                    <a:pt x="34" y="78"/>
                    <a:pt x="60" y="73"/>
                    <a:pt x="89" y="66"/>
                  </a:cubicBezTo>
                  <a:cubicBezTo>
                    <a:pt x="98" y="103"/>
                    <a:pt x="98" y="103"/>
                    <a:pt x="98" y="103"/>
                  </a:cubicBezTo>
                  <a:cubicBezTo>
                    <a:pt x="71" y="109"/>
                    <a:pt x="47" y="114"/>
                    <a:pt x="23" y="118"/>
                  </a:cubicBezTo>
                  <a:cubicBezTo>
                    <a:pt x="30" y="160"/>
                    <a:pt x="30" y="160"/>
                    <a:pt x="30" y="160"/>
                  </a:cubicBezTo>
                  <a:cubicBezTo>
                    <a:pt x="55" y="155"/>
                    <a:pt x="80" y="150"/>
                    <a:pt x="109" y="144"/>
                  </a:cubicBezTo>
                  <a:cubicBezTo>
                    <a:pt x="117" y="179"/>
                    <a:pt x="117" y="179"/>
                    <a:pt x="117" y="179"/>
                  </a:cubicBezTo>
                  <a:cubicBezTo>
                    <a:pt x="86" y="186"/>
                    <a:pt x="57" y="192"/>
                    <a:pt x="29" y="197"/>
                  </a:cubicBezTo>
                  <a:cubicBezTo>
                    <a:pt x="38" y="251"/>
                    <a:pt x="38" y="251"/>
                    <a:pt x="38" y="251"/>
                  </a:cubicBezTo>
                  <a:moveTo>
                    <a:pt x="174" y="178"/>
                  </a:moveTo>
                  <a:cubicBezTo>
                    <a:pt x="153" y="104"/>
                    <a:pt x="153" y="104"/>
                    <a:pt x="153" y="104"/>
                  </a:cubicBezTo>
                  <a:cubicBezTo>
                    <a:pt x="168" y="100"/>
                    <a:pt x="184" y="96"/>
                    <a:pt x="199" y="91"/>
                  </a:cubicBezTo>
                  <a:cubicBezTo>
                    <a:pt x="176" y="178"/>
                    <a:pt x="176" y="178"/>
                    <a:pt x="176" y="178"/>
                  </a:cubicBezTo>
                  <a:lnTo>
                    <a:pt x="174"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1" name="Freeform 148"/>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2" name="Freeform 149"/>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3" name="Freeform 150"/>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4" name="Freeform 151"/>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5" name="Freeform 152"/>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6" name="Freeform 153"/>
            <p:cNvSpPr>
              <a:spLocks noEditPoints="1"/>
            </p:cNvSpPr>
            <p:nvPr userDrawn="1"/>
          </p:nvSpPr>
          <p:spPr bwMode="auto">
            <a:xfrm>
              <a:off x="542925" y="738188"/>
              <a:ext cx="52388" cy="39688"/>
            </a:xfrm>
            <a:custGeom>
              <a:avLst/>
              <a:gdLst/>
              <a:ahLst/>
              <a:cxnLst>
                <a:cxn ang="0">
                  <a:pos x="8" y="75"/>
                </a:cxn>
                <a:cxn ang="0">
                  <a:pos x="18" y="76"/>
                </a:cxn>
                <a:cxn ang="0">
                  <a:pos x="82" y="2"/>
                </a:cxn>
                <a:cxn ang="0">
                  <a:pos x="133" y="59"/>
                </a:cxn>
                <a:cxn ang="0">
                  <a:pos x="134" y="59"/>
                </a:cxn>
                <a:cxn ang="0">
                  <a:pos x="163" y="39"/>
                </a:cxn>
                <a:cxn ang="0">
                  <a:pos x="241" y="7"/>
                </a:cxn>
                <a:cxn ang="0">
                  <a:pos x="231" y="63"/>
                </a:cxn>
                <a:cxn ang="0">
                  <a:pos x="182" y="78"/>
                </a:cxn>
                <a:cxn ang="0">
                  <a:pos x="142" y="111"/>
                </a:cxn>
                <a:cxn ang="0">
                  <a:pos x="142" y="119"/>
                </a:cxn>
                <a:cxn ang="0">
                  <a:pos x="223" y="127"/>
                </a:cxn>
                <a:cxn ang="0">
                  <a:pos x="219" y="177"/>
                </a:cxn>
                <a:cxn ang="0">
                  <a:pos x="0" y="164"/>
                </a:cxn>
                <a:cxn ang="0">
                  <a:pos x="54" y="86"/>
                </a:cxn>
                <a:cxn ang="0">
                  <a:pos x="52" y="111"/>
                </a:cxn>
                <a:cxn ang="0">
                  <a:pos x="104" y="116"/>
                </a:cxn>
                <a:cxn ang="0">
                  <a:pos x="107" y="93"/>
                </a:cxn>
                <a:cxn ang="0">
                  <a:pos x="85" y="57"/>
                </a:cxn>
                <a:cxn ang="0">
                  <a:pos x="54" y="86"/>
                </a:cxn>
              </a:cxnLst>
              <a:rect l="0" t="0" r="r" b="b"/>
              <a:pathLst>
                <a:path w="241" h="177">
                  <a:moveTo>
                    <a:pt x="8" y="75"/>
                  </a:moveTo>
                  <a:cubicBezTo>
                    <a:pt x="18" y="76"/>
                    <a:pt x="18" y="76"/>
                    <a:pt x="18" y="76"/>
                  </a:cubicBezTo>
                  <a:cubicBezTo>
                    <a:pt x="23" y="34"/>
                    <a:pt x="43" y="0"/>
                    <a:pt x="82" y="2"/>
                  </a:cubicBezTo>
                  <a:cubicBezTo>
                    <a:pt x="113" y="5"/>
                    <a:pt x="133" y="26"/>
                    <a:pt x="133" y="59"/>
                  </a:cubicBezTo>
                  <a:cubicBezTo>
                    <a:pt x="134" y="59"/>
                    <a:pt x="134" y="59"/>
                    <a:pt x="134" y="59"/>
                  </a:cubicBezTo>
                  <a:cubicBezTo>
                    <a:pt x="143" y="50"/>
                    <a:pt x="150" y="46"/>
                    <a:pt x="163" y="39"/>
                  </a:cubicBezTo>
                  <a:cubicBezTo>
                    <a:pt x="184" y="27"/>
                    <a:pt x="241" y="7"/>
                    <a:pt x="241" y="7"/>
                  </a:cubicBezTo>
                  <a:cubicBezTo>
                    <a:pt x="236" y="26"/>
                    <a:pt x="233" y="44"/>
                    <a:pt x="231" y="63"/>
                  </a:cubicBezTo>
                  <a:cubicBezTo>
                    <a:pt x="231" y="63"/>
                    <a:pt x="197" y="72"/>
                    <a:pt x="182" y="78"/>
                  </a:cubicBezTo>
                  <a:cubicBezTo>
                    <a:pt x="163" y="85"/>
                    <a:pt x="145" y="96"/>
                    <a:pt x="142" y="111"/>
                  </a:cubicBezTo>
                  <a:cubicBezTo>
                    <a:pt x="142" y="114"/>
                    <a:pt x="142" y="117"/>
                    <a:pt x="142" y="119"/>
                  </a:cubicBezTo>
                  <a:cubicBezTo>
                    <a:pt x="223" y="127"/>
                    <a:pt x="223" y="127"/>
                    <a:pt x="223" y="127"/>
                  </a:cubicBezTo>
                  <a:cubicBezTo>
                    <a:pt x="221" y="144"/>
                    <a:pt x="220" y="160"/>
                    <a:pt x="219" y="177"/>
                  </a:cubicBezTo>
                  <a:cubicBezTo>
                    <a:pt x="0" y="164"/>
                    <a:pt x="0" y="164"/>
                    <a:pt x="0" y="164"/>
                  </a:cubicBezTo>
                  <a:moveTo>
                    <a:pt x="54" y="86"/>
                  </a:moveTo>
                  <a:cubicBezTo>
                    <a:pt x="53" y="94"/>
                    <a:pt x="53" y="102"/>
                    <a:pt x="52" y="111"/>
                  </a:cubicBezTo>
                  <a:cubicBezTo>
                    <a:pt x="104" y="116"/>
                    <a:pt x="104" y="116"/>
                    <a:pt x="104" y="116"/>
                  </a:cubicBezTo>
                  <a:cubicBezTo>
                    <a:pt x="105" y="109"/>
                    <a:pt x="106" y="100"/>
                    <a:pt x="107" y="93"/>
                  </a:cubicBezTo>
                  <a:cubicBezTo>
                    <a:pt x="108" y="80"/>
                    <a:pt x="106" y="60"/>
                    <a:pt x="85" y="57"/>
                  </a:cubicBezTo>
                  <a:cubicBezTo>
                    <a:pt x="67" y="55"/>
                    <a:pt x="57" y="65"/>
                    <a:pt x="54" y="8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7" name="Freeform 154"/>
            <p:cNvSpPr>
              <a:spLocks noEditPoints="1"/>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 ang="0">
                  <a:pos x="54" y="47"/>
                </a:cxn>
                <a:cxn ang="0">
                  <a:pos x="122" y="99"/>
                </a:cxn>
                <a:cxn ang="0">
                  <a:pos x="140" y="53"/>
                </a:cxn>
                <a:cxn ang="0">
                  <a:pos x="54" y="46"/>
                </a:cxn>
                <a:cxn ang="0">
                  <a:pos x="54" y="47"/>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moveTo>
                    <a:pt x="54" y="47"/>
                  </a:moveTo>
                  <a:cubicBezTo>
                    <a:pt x="122" y="99"/>
                    <a:pt x="122" y="99"/>
                    <a:pt x="122" y="99"/>
                  </a:cubicBezTo>
                  <a:cubicBezTo>
                    <a:pt x="128" y="84"/>
                    <a:pt x="133" y="69"/>
                    <a:pt x="140" y="53"/>
                  </a:cubicBezTo>
                  <a:cubicBezTo>
                    <a:pt x="54" y="46"/>
                    <a:pt x="54" y="46"/>
                    <a:pt x="54" y="46"/>
                  </a:cubicBezTo>
                  <a:lnTo>
                    <a:pt x="54"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8" name="Freeform 155"/>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9" name="Freeform 156"/>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0" name="Freeform 157"/>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1" name="Freeform 158"/>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2" name="Freeform 159"/>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3" name="Freeform 160"/>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4" name="Freeform 161"/>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5" name="Oval 162"/>
            <p:cNvSpPr>
              <a:spLocks noChangeArrowheads="1"/>
            </p:cNvSpPr>
            <p:nvPr userDrawn="1"/>
          </p:nvSpPr>
          <p:spPr bwMode="auto">
            <a:xfrm>
              <a:off x="860425" y="4794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6" name="Freeform 163"/>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7" name="Oval 164"/>
            <p:cNvSpPr>
              <a:spLocks noChangeArrowheads="1"/>
            </p:cNvSpPr>
            <p:nvPr userDrawn="1"/>
          </p:nvSpPr>
          <p:spPr bwMode="auto">
            <a:xfrm>
              <a:off x="860425" y="10890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8" name="Freeform 165"/>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9" name="Freeform 166"/>
            <p:cNvSpPr>
              <a:spLocks/>
            </p:cNvSpPr>
            <p:nvPr userDrawn="1"/>
          </p:nvSpPr>
          <p:spPr bwMode="auto">
            <a:xfrm>
              <a:off x="822325" y="744538"/>
              <a:ext cx="95250" cy="111125"/>
            </a:xfrm>
            <a:custGeom>
              <a:avLst/>
              <a:gdLst/>
              <a:ahLst/>
              <a:cxnLst>
                <a:cxn ang="0">
                  <a:pos x="429" y="430"/>
                </a:cxn>
                <a:cxn ang="0">
                  <a:pos x="364" y="457"/>
                </a:cxn>
                <a:cxn ang="0">
                  <a:pos x="311" y="457"/>
                </a:cxn>
                <a:cxn ang="0">
                  <a:pos x="237" y="494"/>
                </a:cxn>
                <a:cxn ang="0">
                  <a:pos x="218" y="494"/>
                </a:cxn>
                <a:cxn ang="0">
                  <a:pos x="144" y="457"/>
                </a:cxn>
                <a:cxn ang="0">
                  <a:pos x="91" y="457"/>
                </a:cxn>
                <a:cxn ang="0">
                  <a:pos x="0" y="366"/>
                </a:cxn>
                <a:cxn ang="0">
                  <a:pos x="0" y="0"/>
                </a:cxn>
              </a:cxnLst>
              <a:rect l="0" t="0" r="r" b="b"/>
              <a:pathLst>
                <a:path w="429" h="494">
                  <a:moveTo>
                    <a:pt x="429" y="430"/>
                  </a:moveTo>
                  <a:cubicBezTo>
                    <a:pt x="413" y="447"/>
                    <a:pt x="390" y="457"/>
                    <a:pt x="364" y="457"/>
                  </a:cubicBezTo>
                  <a:cubicBezTo>
                    <a:pt x="311" y="457"/>
                    <a:pt x="311" y="457"/>
                    <a:pt x="311" y="457"/>
                  </a:cubicBezTo>
                  <a:cubicBezTo>
                    <a:pt x="281" y="457"/>
                    <a:pt x="254" y="472"/>
                    <a:pt x="237" y="494"/>
                  </a:cubicBezTo>
                  <a:cubicBezTo>
                    <a:pt x="218" y="494"/>
                    <a:pt x="218" y="494"/>
                    <a:pt x="218" y="494"/>
                  </a:cubicBezTo>
                  <a:cubicBezTo>
                    <a:pt x="201" y="472"/>
                    <a:pt x="174" y="457"/>
                    <a:pt x="144" y="457"/>
                  </a:cubicBezTo>
                  <a:cubicBezTo>
                    <a:pt x="91" y="457"/>
                    <a:pt x="91" y="457"/>
                    <a:pt x="91" y="457"/>
                  </a:cubicBezTo>
                  <a:cubicBezTo>
                    <a:pt x="41" y="457"/>
                    <a:pt x="0" y="416"/>
                    <a:pt x="0" y="366"/>
                  </a:cubicBezTo>
                  <a:cubicBezTo>
                    <a:pt x="0" y="0"/>
                    <a:pt x="0" y="0"/>
                    <a:pt x="0" y="0"/>
                  </a:cubicBezTo>
                </a:path>
              </a:pathLst>
            </a:custGeom>
            <a:solidFill>
              <a:srgbClr val="E3032E"/>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500" name="Freeform 167"/>
            <p:cNvSpPr>
              <a:spLocks/>
            </p:cNvSpPr>
            <p:nvPr userDrawn="1"/>
          </p:nvSpPr>
          <p:spPr bwMode="auto">
            <a:xfrm>
              <a:off x="822325" y="744538"/>
              <a:ext cx="101600" cy="96838"/>
            </a:xfrm>
            <a:custGeom>
              <a:avLst/>
              <a:gdLst/>
              <a:ahLst/>
              <a:cxnLst>
                <a:cxn ang="0">
                  <a:pos x="0" y="0"/>
                </a:cxn>
                <a:cxn ang="0">
                  <a:pos x="456" y="0"/>
                </a:cxn>
                <a:cxn ang="0">
                  <a:pos x="456" y="366"/>
                </a:cxn>
                <a:cxn ang="0">
                  <a:pos x="429" y="430"/>
                </a:cxn>
              </a:cxnLst>
              <a:rect l="0" t="0" r="r" b="b"/>
              <a:pathLst>
                <a:path w="456" h="430">
                  <a:moveTo>
                    <a:pt x="0" y="0"/>
                  </a:moveTo>
                  <a:cubicBezTo>
                    <a:pt x="456" y="0"/>
                    <a:pt x="456" y="0"/>
                    <a:pt x="456" y="0"/>
                  </a:cubicBezTo>
                  <a:cubicBezTo>
                    <a:pt x="456" y="366"/>
                    <a:pt x="456" y="366"/>
                    <a:pt x="456" y="366"/>
                  </a:cubicBezTo>
                  <a:cubicBezTo>
                    <a:pt x="456" y="391"/>
                    <a:pt x="446" y="413"/>
                    <a:pt x="429" y="43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501" name="Freeform 168"/>
            <p:cNvSpPr>
              <a:spLocks noEditPoints="1"/>
            </p:cNvSpPr>
            <p:nvPr userDrawn="1"/>
          </p:nvSpPr>
          <p:spPr bwMode="auto">
            <a:xfrm>
              <a:off x="815975" y="739775"/>
              <a:ext cx="112713" cy="120650"/>
            </a:xfrm>
            <a:custGeom>
              <a:avLst/>
              <a:gdLst/>
              <a:ahLst/>
              <a:cxnLst>
                <a:cxn ang="0">
                  <a:pos x="503" y="389"/>
                </a:cxn>
                <a:cxn ang="0">
                  <a:pos x="388" y="504"/>
                </a:cxn>
                <a:cxn ang="0">
                  <a:pos x="335" y="504"/>
                </a:cxn>
                <a:cxn ang="0">
                  <a:pos x="272" y="545"/>
                </a:cxn>
                <a:cxn ang="0">
                  <a:pos x="231" y="545"/>
                </a:cxn>
                <a:cxn ang="0">
                  <a:pos x="168" y="504"/>
                </a:cxn>
                <a:cxn ang="0">
                  <a:pos x="115" y="504"/>
                </a:cxn>
                <a:cxn ang="0">
                  <a:pos x="0" y="389"/>
                </a:cxn>
                <a:cxn ang="0">
                  <a:pos x="0" y="0"/>
                </a:cxn>
                <a:cxn ang="0">
                  <a:pos x="503" y="0"/>
                </a:cxn>
                <a:cxn ang="0">
                  <a:pos x="503" y="389"/>
                </a:cxn>
                <a:cxn ang="0">
                  <a:pos x="456" y="47"/>
                </a:cxn>
                <a:cxn ang="0">
                  <a:pos x="47" y="47"/>
                </a:cxn>
                <a:cxn ang="0">
                  <a:pos x="47" y="389"/>
                </a:cxn>
                <a:cxn ang="0">
                  <a:pos x="115" y="457"/>
                </a:cxn>
                <a:cxn ang="0">
                  <a:pos x="168" y="457"/>
                </a:cxn>
                <a:cxn ang="0">
                  <a:pos x="251" y="492"/>
                </a:cxn>
                <a:cxn ang="0">
                  <a:pos x="252" y="492"/>
                </a:cxn>
                <a:cxn ang="0">
                  <a:pos x="335" y="457"/>
                </a:cxn>
                <a:cxn ang="0">
                  <a:pos x="388" y="457"/>
                </a:cxn>
                <a:cxn ang="0">
                  <a:pos x="456" y="389"/>
                </a:cxn>
                <a:cxn ang="0">
                  <a:pos x="456" y="47"/>
                </a:cxn>
              </a:cxnLst>
              <a:rect l="0" t="0" r="r" b="b"/>
              <a:pathLst>
                <a:path w="503" h="545">
                  <a:moveTo>
                    <a:pt x="503" y="389"/>
                  </a:moveTo>
                  <a:cubicBezTo>
                    <a:pt x="503" y="452"/>
                    <a:pt x="452" y="504"/>
                    <a:pt x="388" y="504"/>
                  </a:cubicBezTo>
                  <a:cubicBezTo>
                    <a:pt x="335" y="504"/>
                    <a:pt x="335" y="504"/>
                    <a:pt x="335" y="504"/>
                  </a:cubicBezTo>
                  <a:cubicBezTo>
                    <a:pt x="307" y="504"/>
                    <a:pt x="282" y="521"/>
                    <a:pt x="272" y="545"/>
                  </a:cubicBezTo>
                  <a:cubicBezTo>
                    <a:pt x="231" y="545"/>
                    <a:pt x="231" y="545"/>
                    <a:pt x="231" y="545"/>
                  </a:cubicBezTo>
                  <a:cubicBezTo>
                    <a:pt x="221" y="521"/>
                    <a:pt x="197" y="504"/>
                    <a:pt x="168" y="504"/>
                  </a:cubicBezTo>
                  <a:cubicBezTo>
                    <a:pt x="115" y="504"/>
                    <a:pt x="115" y="504"/>
                    <a:pt x="115" y="504"/>
                  </a:cubicBezTo>
                  <a:cubicBezTo>
                    <a:pt x="51" y="504"/>
                    <a:pt x="0" y="452"/>
                    <a:pt x="0" y="389"/>
                  </a:cubicBezTo>
                  <a:cubicBezTo>
                    <a:pt x="0" y="0"/>
                    <a:pt x="0" y="0"/>
                    <a:pt x="0" y="0"/>
                  </a:cubicBezTo>
                  <a:cubicBezTo>
                    <a:pt x="503" y="0"/>
                    <a:pt x="503" y="0"/>
                    <a:pt x="503" y="0"/>
                  </a:cubicBezTo>
                  <a:lnTo>
                    <a:pt x="503" y="389"/>
                  </a:lnTo>
                  <a:close/>
                  <a:moveTo>
                    <a:pt x="456" y="47"/>
                  </a:moveTo>
                  <a:cubicBezTo>
                    <a:pt x="47" y="47"/>
                    <a:pt x="47" y="47"/>
                    <a:pt x="47" y="47"/>
                  </a:cubicBezTo>
                  <a:cubicBezTo>
                    <a:pt x="47" y="389"/>
                    <a:pt x="47" y="389"/>
                    <a:pt x="47" y="389"/>
                  </a:cubicBezTo>
                  <a:cubicBezTo>
                    <a:pt x="47" y="426"/>
                    <a:pt x="77" y="457"/>
                    <a:pt x="115" y="457"/>
                  </a:cubicBezTo>
                  <a:cubicBezTo>
                    <a:pt x="168" y="457"/>
                    <a:pt x="168" y="457"/>
                    <a:pt x="168" y="457"/>
                  </a:cubicBezTo>
                  <a:cubicBezTo>
                    <a:pt x="201" y="457"/>
                    <a:pt x="230" y="470"/>
                    <a:pt x="251" y="492"/>
                  </a:cubicBezTo>
                  <a:cubicBezTo>
                    <a:pt x="252" y="492"/>
                    <a:pt x="252" y="492"/>
                    <a:pt x="252" y="492"/>
                  </a:cubicBezTo>
                  <a:cubicBezTo>
                    <a:pt x="273" y="470"/>
                    <a:pt x="302" y="457"/>
                    <a:pt x="335" y="457"/>
                  </a:cubicBezTo>
                  <a:cubicBezTo>
                    <a:pt x="388" y="457"/>
                    <a:pt x="388" y="457"/>
                    <a:pt x="388" y="457"/>
                  </a:cubicBezTo>
                  <a:cubicBezTo>
                    <a:pt x="426" y="457"/>
                    <a:pt x="456" y="426"/>
                    <a:pt x="456" y="389"/>
                  </a:cubicBezTo>
                  <a:lnTo>
                    <a:pt x="456"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74" name="Rechthoek 173"/>
          <p:cNvSpPr/>
          <p:nvPr userDrawn="1"/>
        </p:nvSpPr>
        <p:spPr>
          <a:xfrm>
            <a:off x="1833384" y="1692894"/>
            <a:ext cx="6660000" cy="2556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el 1"/>
          <p:cNvSpPr>
            <a:spLocks noGrp="1"/>
          </p:cNvSpPr>
          <p:nvPr userDrawn="1">
            <p:ph type="ctrTitle"/>
          </p:nvPr>
        </p:nvSpPr>
        <p:spPr bwMode="white">
          <a:xfrm>
            <a:off x="2088000" y="1834998"/>
            <a:ext cx="6120000" cy="1470025"/>
          </a:xfrm>
        </p:spPr>
        <p:txBody>
          <a:bodyPr anchor="t" anchorCtr="0"/>
          <a:lstStyle>
            <a:lvl1pPr algn="l">
              <a:defRPr sz="4200">
                <a:solidFill>
                  <a:schemeClr val="bg1"/>
                </a:solidFill>
              </a:defRPr>
            </a:lvl1pPr>
          </a:lstStyle>
          <a:p>
            <a:r>
              <a:rPr lang="nl-NL" smtClean="0"/>
              <a:t>Klik om de stijl te bewerken</a:t>
            </a:r>
            <a:endParaRPr lang="nl-NL"/>
          </a:p>
        </p:txBody>
      </p:sp>
      <p:sp>
        <p:nvSpPr>
          <p:cNvPr id="9" name="Tijdelijke aanduiding voor tekst 8"/>
          <p:cNvSpPr>
            <a:spLocks noGrp="1"/>
          </p:cNvSpPr>
          <p:nvPr userDrawn="1">
            <p:ph type="body" sz="quarter" idx="13" hasCustomPrompt="1"/>
          </p:nvPr>
        </p:nvSpPr>
        <p:spPr bwMode="white">
          <a:xfrm>
            <a:off x="2088000" y="3781579"/>
            <a:ext cx="6120000" cy="288000"/>
          </a:xfrm>
        </p:spPr>
        <p:txBody>
          <a:bodyPr/>
          <a:lstStyle>
            <a:lvl1pPr>
              <a:defRPr b="0">
                <a:solidFill>
                  <a:schemeClr val="bg1"/>
                </a:solidFill>
              </a:defRPr>
            </a:lvl1pPr>
          </a:lstStyle>
          <a:p>
            <a:pPr lvl="0"/>
            <a:r>
              <a:rPr lang="nl-NL" smtClean="0"/>
              <a:t>Functieomschrijving</a:t>
            </a:r>
            <a:endParaRPr lang="nl-NL"/>
          </a:p>
        </p:txBody>
      </p:sp>
      <p:sp>
        <p:nvSpPr>
          <p:cNvPr id="4" name="Tijdelijke aanduiding voor datum 3"/>
          <p:cNvSpPr>
            <a:spLocks noGrp="1"/>
          </p:cNvSpPr>
          <p:nvPr userDrawn="1">
            <p:ph type="dt" sz="half" idx="10"/>
          </p:nvPr>
        </p:nvSpPr>
        <p:spPr bwMode="white">
          <a:xfrm>
            <a:off x="2088000" y="6139993"/>
            <a:ext cx="2133600" cy="365125"/>
          </a:xfrm>
        </p:spPr>
        <p:txBody>
          <a:bodyPr/>
          <a:lstStyle>
            <a:lvl1pPr algn="l">
              <a:defRPr sz="1200" b="0">
                <a:solidFill>
                  <a:schemeClr val="bg1"/>
                </a:solidFill>
              </a:defRPr>
            </a:lvl1pPr>
          </a:lstStyle>
          <a:p>
            <a:fld id="{205B50B3-24AA-4049-A9AC-1FA03C7AB548}" type="datetime4">
              <a:rPr lang="nl-NL" smtClean="0"/>
              <a:pPr/>
              <a:t>8 april 2016</a:t>
            </a:fld>
            <a:endParaRPr lang="nl-NL"/>
          </a:p>
        </p:txBody>
      </p:sp>
      <p:sp>
        <p:nvSpPr>
          <p:cNvPr id="3" name="Ondertitel 2"/>
          <p:cNvSpPr>
            <a:spLocks noGrp="1"/>
          </p:cNvSpPr>
          <p:nvPr userDrawn="1">
            <p:ph type="subTitle" idx="1" hasCustomPrompt="1"/>
          </p:nvPr>
        </p:nvSpPr>
        <p:spPr bwMode="white">
          <a:xfrm>
            <a:off x="2088000" y="3482165"/>
            <a:ext cx="6120000" cy="28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Voornaam Achternaam</a:t>
            </a:r>
            <a:endParaRPr lang="nl-NL"/>
          </a:p>
        </p:txBody>
      </p:sp>
      <p:cxnSp>
        <p:nvCxnSpPr>
          <p:cNvPr id="10" name="Rechte verbindingslijn 9"/>
          <p:cNvCxnSpPr/>
          <p:nvPr userDrawn="1"/>
        </p:nvCxnSpPr>
        <p:spPr bwMode="white">
          <a:xfrm>
            <a:off x="2094196" y="3334040"/>
            <a:ext cx="4068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Tijdelijke aanduiding voor voettekst 4"/>
          <p:cNvSpPr>
            <a:spLocks noGrp="1"/>
          </p:cNvSpPr>
          <p:nvPr>
            <p:ph type="ftr" sz="quarter" idx="11"/>
          </p:nvPr>
        </p:nvSpPr>
        <p:spPr>
          <a:xfrm>
            <a:off x="10152000" y="7534800"/>
            <a:ext cx="36000" cy="36000"/>
          </a:xfrm>
        </p:spPr>
        <p:txBody>
          <a:bodyPr/>
          <a:lstStyle>
            <a:lvl1pPr>
              <a:defRPr sz="100">
                <a:solidFill>
                  <a:srgbClr val="211C1C"/>
                </a:solidFill>
              </a:defRPr>
            </a:lvl1pPr>
          </a:lstStyle>
          <a:p>
            <a:r>
              <a:rPr lang="nl-NL" smtClean="0"/>
              <a:t>Ontwikkelingen in het recht aangaande het vervoer van goederen door de lucht</a:t>
            </a:r>
            <a:endParaRPr lang="nl-NL"/>
          </a:p>
        </p:txBody>
      </p:sp>
      <p:sp>
        <p:nvSpPr>
          <p:cNvPr id="176" name="Tijdelijke aanduiding voor dianummer 5"/>
          <p:cNvSpPr>
            <a:spLocks noGrp="1"/>
          </p:cNvSpPr>
          <p:nvPr>
            <p:ph type="sldNum" sz="quarter" idx="12"/>
          </p:nvPr>
        </p:nvSpPr>
        <p:spPr>
          <a:xfrm>
            <a:off x="10152000" y="7534800"/>
            <a:ext cx="36000" cy="36000"/>
          </a:xfrm>
        </p:spPr>
        <p:txBody>
          <a:bodyPr/>
          <a:lstStyle>
            <a:lvl1pPr>
              <a:defRPr sz="100">
                <a:solidFill>
                  <a:srgbClr val="211C1C"/>
                </a:solidFill>
              </a:defRPr>
            </a:lvl1pPr>
          </a:lstStyle>
          <a:p>
            <a:fld id="{1336C48C-F87C-4E4B-81EF-5027B17D1F61}" type="slidenum">
              <a:rPr lang="nl-NL" smtClean="0"/>
              <a:pPr/>
              <a:t>‹nr.›</a:t>
            </a:fld>
            <a:endParaRPr lang="nl-NL"/>
          </a:p>
        </p:txBody>
      </p:sp>
      <p:sp>
        <p:nvSpPr>
          <p:cNvPr id="178" name="Tijdelijke aanduiding voor tekst 15"/>
          <p:cNvSpPr>
            <a:spLocks noGrp="1" noChangeAspect="1"/>
          </p:cNvSpPr>
          <p:nvPr>
            <p:ph type="body" sz="quarter" idx="14" hasCustomPrompt="1"/>
          </p:nvPr>
        </p:nvSpPr>
        <p:spPr>
          <a:xfrm>
            <a:off x="4964113" y="432909"/>
            <a:ext cx="3529012" cy="792000"/>
          </a:xfrm>
        </p:spPr>
        <p:txBody>
          <a:bodyPr/>
          <a:lstStyle>
            <a:lvl1pPr algn="r">
              <a:defRPr sz="1200" b="0" baseline="0">
                <a:solidFill>
                  <a:schemeClr val="bg1"/>
                </a:solidFill>
              </a:defRPr>
            </a:lvl1pPr>
          </a:lstStyle>
          <a:p>
            <a:pPr lvl="0"/>
            <a:r>
              <a:rPr lang="nl-NL" smtClean="0"/>
              <a:t>Faculteitsnaam (bold), Subafdeling daaronder totaal max. 4 regels</a:t>
            </a:r>
          </a:p>
          <a:p>
            <a:pPr lvl="0"/>
            <a:endParaRPr lang="nl-NL"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eldia met afbeelding en wit vlak">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173" name="Picture 5" descr="PPT_titelpag_verloop-04.png"/>
          <p:cNvPicPr>
            <a:picLocks noChangeAspect="1"/>
          </p:cNvPicPr>
          <p:nvPr userDrawn="1"/>
        </p:nvPicPr>
        <p:blipFill>
          <a:blip r:embed="rId3" cstate="print"/>
          <a:stretch>
            <a:fillRect/>
          </a:stretch>
        </p:blipFill>
        <p:spPr>
          <a:xfrm>
            <a:off x="0" y="0"/>
            <a:ext cx="2340292" cy="6858000"/>
          </a:xfrm>
          <a:prstGeom prst="rect">
            <a:avLst/>
          </a:prstGeom>
        </p:spPr>
      </p:pic>
      <p:grpSp>
        <p:nvGrpSpPr>
          <p:cNvPr id="5" name="Groep 177"/>
          <p:cNvGrpSpPr/>
          <p:nvPr userDrawn="1"/>
        </p:nvGrpSpPr>
        <p:grpSpPr>
          <a:xfrm>
            <a:off x="0" y="0"/>
            <a:ext cx="9144000" cy="6858000"/>
            <a:chOff x="0" y="0"/>
            <a:chExt cx="9144000" cy="6858000"/>
          </a:xfrm>
        </p:grpSpPr>
        <p:sp>
          <p:nvSpPr>
            <p:cNvPr id="179" name="AutoShape 7"/>
            <p:cNvSpPr>
              <a:spLocks noChangeAspect="1" noChangeArrowheads="1" noTextEdit="1"/>
            </p:cNvSpPr>
            <p:nvPr userDrawn="1"/>
          </p:nvSpPr>
          <p:spPr bwMode="auto">
            <a:xfrm>
              <a:off x="0" y="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80" name="Freeform 9"/>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81" name="Freeform 10"/>
            <p:cNvSpPr>
              <a:spLocks/>
            </p:cNvSpPr>
            <p:nvPr userDrawn="1"/>
          </p:nvSpPr>
          <p:spPr bwMode="white">
            <a:xfrm>
              <a:off x="1295400" y="720725"/>
              <a:ext cx="174625" cy="144463"/>
            </a:xfrm>
            <a:custGeom>
              <a:avLst/>
              <a:gdLst/>
              <a:ahLst/>
              <a:cxnLst>
                <a:cxn ang="0">
                  <a:pos x="516" y="0"/>
                </a:cxn>
                <a:cxn ang="0">
                  <a:pos x="783" y="0"/>
                </a:cxn>
                <a:cxn ang="0">
                  <a:pos x="783" y="40"/>
                </a:cxn>
                <a:cxn ang="0">
                  <a:pos x="775" y="40"/>
                </a:cxn>
                <a:cxn ang="0">
                  <a:pos x="681" y="125"/>
                </a:cxn>
                <a:cxn ang="0">
                  <a:pos x="681" y="381"/>
                </a:cxn>
                <a:cxn ang="0">
                  <a:pos x="392" y="653"/>
                </a:cxn>
                <a:cxn ang="0">
                  <a:pos x="90" y="416"/>
                </a:cxn>
                <a:cxn ang="0">
                  <a:pos x="90" y="110"/>
                </a:cxn>
                <a:cxn ang="0">
                  <a:pos x="18" y="40"/>
                </a:cxn>
                <a:cxn ang="0">
                  <a:pos x="0" y="40"/>
                </a:cxn>
                <a:cxn ang="0">
                  <a:pos x="0" y="0"/>
                </a:cxn>
                <a:cxn ang="0">
                  <a:pos x="322" y="0"/>
                </a:cxn>
                <a:cxn ang="0">
                  <a:pos x="322" y="40"/>
                </a:cxn>
                <a:cxn ang="0">
                  <a:pos x="305" y="40"/>
                </a:cxn>
                <a:cxn ang="0">
                  <a:pos x="232" y="110"/>
                </a:cxn>
                <a:cxn ang="0">
                  <a:pos x="232" y="416"/>
                </a:cxn>
                <a:cxn ang="0">
                  <a:pos x="418" y="585"/>
                </a:cxn>
                <a:cxn ang="0">
                  <a:pos x="619" y="395"/>
                </a:cxn>
                <a:cxn ang="0">
                  <a:pos x="619" y="146"/>
                </a:cxn>
                <a:cxn ang="0">
                  <a:pos x="535" y="40"/>
                </a:cxn>
                <a:cxn ang="0">
                  <a:pos x="516" y="40"/>
                </a:cxn>
                <a:cxn ang="0">
                  <a:pos x="516" y="0"/>
                </a:cxn>
              </a:cxnLst>
              <a:rect l="0" t="0" r="r" b="b"/>
              <a:pathLst>
                <a:path w="783" h="653">
                  <a:moveTo>
                    <a:pt x="516" y="0"/>
                  </a:moveTo>
                  <a:cubicBezTo>
                    <a:pt x="783" y="0"/>
                    <a:pt x="783" y="0"/>
                    <a:pt x="783" y="0"/>
                  </a:cubicBezTo>
                  <a:cubicBezTo>
                    <a:pt x="783" y="40"/>
                    <a:pt x="783" y="40"/>
                    <a:pt x="783" y="40"/>
                  </a:cubicBezTo>
                  <a:cubicBezTo>
                    <a:pt x="775" y="40"/>
                    <a:pt x="775" y="40"/>
                    <a:pt x="775" y="40"/>
                  </a:cubicBezTo>
                  <a:cubicBezTo>
                    <a:pt x="693" y="40"/>
                    <a:pt x="681" y="76"/>
                    <a:pt x="681" y="125"/>
                  </a:cubicBezTo>
                  <a:cubicBezTo>
                    <a:pt x="681" y="381"/>
                    <a:pt x="681" y="381"/>
                    <a:pt x="681" y="381"/>
                  </a:cubicBezTo>
                  <a:cubicBezTo>
                    <a:pt x="681" y="610"/>
                    <a:pt x="514" y="653"/>
                    <a:pt x="392" y="653"/>
                  </a:cubicBezTo>
                  <a:cubicBezTo>
                    <a:pt x="207" y="653"/>
                    <a:pt x="90" y="573"/>
                    <a:pt x="90" y="416"/>
                  </a:cubicBezTo>
                  <a:cubicBezTo>
                    <a:pt x="90" y="110"/>
                    <a:pt x="90" y="110"/>
                    <a:pt x="90" y="110"/>
                  </a:cubicBezTo>
                  <a:cubicBezTo>
                    <a:pt x="90" y="58"/>
                    <a:pt x="75" y="40"/>
                    <a:pt x="18" y="40"/>
                  </a:cubicBezTo>
                  <a:cubicBezTo>
                    <a:pt x="0" y="40"/>
                    <a:pt x="0" y="40"/>
                    <a:pt x="0" y="40"/>
                  </a:cubicBezTo>
                  <a:cubicBezTo>
                    <a:pt x="0" y="0"/>
                    <a:pt x="0" y="0"/>
                    <a:pt x="0" y="0"/>
                  </a:cubicBezTo>
                  <a:cubicBezTo>
                    <a:pt x="322" y="0"/>
                    <a:pt x="322" y="0"/>
                    <a:pt x="322" y="0"/>
                  </a:cubicBezTo>
                  <a:cubicBezTo>
                    <a:pt x="322" y="40"/>
                    <a:pt x="322" y="40"/>
                    <a:pt x="322" y="40"/>
                  </a:cubicBezTo>
                  <a:cubicBezTo>
                    <a:pt x="305" y="40"/>
                    <a:pt x="305" y="40"/>
                    <a:pt x="305" y="40"/>
                  </a:cubicBezTo>
                  <a:cubicBezTo>
                    <a:pt x="261" y="40"/>
                    <a:pt x="232" y="59"/>
                    <a:pt x="232" y="110"/>
                  </a:cubicBezTo>
                  <a:cubicBezTo>
                    <a:pt x="232" y="416"/>
                    <a:pt x="232" y="416"/>
                    <a:pt x="232" y="416"/>
                  </a:cubicBezTo>
                  <a:cubicBezTo>
                    <a:pt x="232" y="542"/>
                    <a:pt x="324" y="585"/>
                    <a:pt x="418" y="585"/>
                  </a:cubicBezTo>
                  <a:cubicBezTo>
                    <a:pt x="553" y="585"/>
                    <a:pt x="619" y="509"/>
                    <a:pt x="619" y="395"/>
                  </a:cubicBezTo>
                  <a:cubicBezTo>
                    <a:pt x="619" y="146"/>
                    <a:pt x="619" y="146"/>
                    <a:pt x="619" y="146"/>
                  </a:cubicBezTo>
                  <a:cubicBezTo>
                    <a:pt x="619" y="73"/>
                    <a:pt x="599" y="40"/>
                    <a:pt x="535" y="40"/>
                  </a:cubicBezTo>
                  <a:cubicBezTo>
                    <a:pt x="516" y="40"/>
                    <a:pt x="516" y="40"/>
                    <a:pt x="516" y="40"/>
                  </a:cubicBezTo>
                  <a:lnTo>
                    <a:pt x="516"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4" name="Freeform 11"/>
            <p:cNvSpPr>
              <a:spLocks/>
            </p:cNvSpPr>
            <p:nvPr userDrawn="1"/>
          </p:nvSpPr>
          <p:spPr bwMode="white">
            <a:xfrm>
              <a:off x="1466850" y="763588"/>
              <a:ext cx="123825" cy="98425"/>
            </a:xfrm>
            <a:custGeom>
              <a:avLst/>
              <a:gdLst/>
              <a:ahLst/>
              <a:cxnLst>
                <a:cxn ang="0">
                  <a:pos x="494" y="349"/>
                </a:cxn>
                <a:cxn ang="0">
                  <a:pos x="552" y="409"/>
                </a:cxn>
                <a:cxn ang="0">
                  <a:pos x="552" y="442"/>
                </a:cxn>
                <a:cxn ang="0">
                  <a:pos x="310" y="442"/>
                </a:cxn>
                <a:cxn ang="0">
                  <a:pos x="310" y="409"/>
                </a:cxn>
                <a:cxn ang="0">
                  <a:pos x="368" y="293"/>
                </a:cxn>
                <a:cxn ang="0">
                  <a:pos x="368" y="204"/>
                </a:cxn>
                <a:cxn ang="0">
                  <a:pos x="305" y="89"/>
                </a:cxn>
                <a:cxn ang="0">
                  <a:pos x="195" y="135"/>
                </a:cxn>
                <a:cxn ang="0">
                  <a:pos x="195" y="343"/>
                </a:cxn>
                <a:cxn ang="0">
                  <a:pos x="256" y="409"/>
                </a:cxn>
                <a:cxn ang="0">
                  <a:pos x="265" y="409"/>
                </a:cxn>
                <a:cxn ang="0">
                  <a:pos x="265" y="442"/>
                </a:cxn>
                <a:cxn ang="0">
                  <a:pos x="5" y="442"/>
                </a:cxn>
                <a:cxn ang="0">
                  <a:pos x="5" y="409"/>
                </a:cxn>
                <a:cxn ang="0">
                  <a:pos x="11" y="409"/>
                </a:cxn>
                <a:cxn ang="0">
                  <a:pos x="70" y="337"/>
                </a:cxn>
                <a:cxn ang="0">
                  <a:pos x="70" y="137"/>
                </a:cxn>
                <a:cxn ang="0">
                  <a:pos x="22" y="91"/>
                </a:cxn>
                <a:cxn ang="0">
                  <a:pos x="0" y="84"/>
                </a:cxn>
                <a:cxn ang="0">
                  <a:pos x="0" y="60"/>
                </a:cxn>
                <a:cxn ang="0">
                  <a:pos x="176" y="0"/>
                </a:cxn>
                <a:cxn ang="0">
                  <a:pos x="195" y="0"/>
                </a:cxn>
                <a:cxn ang="0">
                  <a:pos x="195" y="92"/>
                </a:cxn>
                <a:cxn ang="0">
                  <a:pos x="386" y="11"/>
                </a:cxn>
                <a:cxn ang="0">
                  <a:pos x="494" y="188"/>
                </a:cxn>
                <a:cxn ang="0">
                  <a:pos x="494" y="349"/>
                </a:cxn>
              </a:cxnLst>
              <a:rect l="0" t="0" r="r" b="b"/>
              <a:pathLst>
                <a:path w="552" h="442">
                  <a:moveTo>
                    <a:pt x="494" y="349"/>
                  </a:moveTo>
                  <a:cubicBezTo>
                    <a:pt x="494" y="399"/>
                    <a:pt x="512" y="409"/>
                    <a:pt x="552" y="409"/>
                  </a:cubicBezTo>
                  <a:cubicBezTo>
                    <a:pt x="552" y="442"/>
                    <a:pt x="552" y="442"/>
                    <a:pt x="552" y="442"/>
                  </a:cubicBezTo>
                  <a:cubicBezTo>
                    <a:pt x="310" y="442"/>
                    <a:pt x="310" y="442"/>
                    <a:pt x="310" y="442"/>
                  </a:cubicBezTo>
                  <a:cubicBezTo>
                    <a:pt x="310" y="409"/>
                    <a:pt x="310" y="409"/>
                    <a:pt x="310" y="409"/>
                  </a:cubicBezTo>
                  <a:cubicBezTo>
                    <a:pt x="352" y="406"/>
                    <a:pt x="368" y="377"/>
                    <a:pt x="368" y="293"/>
                  </a:cubicBezTo>
                  <a:cubicBezTo>
                    <a:pt x="368" y="204"/>
                    <a:pt x="368" y="204"/>
                    <a:pt x="368" y="204"/>
                  </a:cubicBezTo>
                  <a:cubicBezTo>
                    <a:pt x="368" y="121"/>
                    <a:pt x="346" y="89"/>
                    <a:pt x="305" y="89"/>
                  </a:cubicBezTo>
                  <a:cubicBezTo>
                    <a:pt x="273" y="89"/>
                    <a:pt x="239" y="105"/>
                    <a:pt x="195" y="135"/>
                  </a:cubicBezTo>
                  <a:cubicBezTo>
                    <a:pt x="195" y="343"/>
                    <a:pt x="195" y="343"/>
                    <a:pt x="195" y="343"/>
                  </a:cubicBezTo>
                  <a:cubicBezTo>
                    <a:pt x="195" y="390"/>
                    <a:pt x="215" y="409"/>
                    <a:pt x="256" y="409"/>
                  </a:cubicBezTo>
                  <a:cubicBezTo>
                    <a:pt x="265" y="409"/>
                    <a:pt x="265" y="409"/>
                    <a:pt x="265" y="409"/>
                  </a:cubicBezTo>
                  <a:cubicBezTo>
                    <a:pt x="265" y="442"/>
                    <a:pt x="265" y="442"/>
                    <a:pt x="265" y="442"/>
                  </a:cubicBezTo>
                  <a:cubicBezTo>
                    <a:pt x="5" y="442"/>
                    <a:pt x="5" y="442"/>
                    <a:pt x="5" y="442"/>
                  </a:cubicBezTo>
                  <a:cubicBezTo>
                    <a:pt x="5" y="409"/>
                    <a:pt x="5" y="409"/>
                    <a:pt x="5" y="409"/>
                  </a:cubicBezTo>
                  <a:cubicBezTo>
                    <a:pt x="11" y="409"/>
                    <a:pt x="11" y="409"/>
                    <a:pt x="11" y="409"/>
                  </a:cubicBezTo>
                  <a:cubicBezTo>
                    <a:pt x="55" y="409"/>
                    <a:pt x="70" y="391"/>
                    <a:pt x="70" y="337"/>
                  </a:cubicBezTo>
                  <a:cubicBezTo>
                    <a:pt x="70" y="137"/>
                    <a:pt x="70" y="137"/>
                    <a:pt x="70" y="137"/>
                  </a:cubicBezTo>
                  <a:cubicBezTo>
                    <a:pt x="70" y="114"/>
                    <a:pt x="58" y="101"/>
                    <a:pt x="22" y="91"/>
                  </a:cubicBezTo>
                  <a:cubicBezTo>
                    <a:pt x="0" y="84"/>
                    <a:pt x="0" y="84"/>
                    <a:pt x="0" y="84"/>
                  </a:cubicBezTo>
                  <a:cubicBezTo>
                    <a:pt x="0" y="60"/>
                    <a:pt x="0" y="60"/>
                    <a:pt x="0" y="60"/>
                  </a:cubicBezTo>
                  <a:cubicBezTo>
                    <a:pt x="176" y="0"/>
                    <a:pt x="176" y="0"/>
                    <a:pt x="176" y="0"/>
                  </a:cubicBezTo>
                  <a:cubicBezTo>
                    <a:pt x="195" y="0"/>
                    <a:pt x="195" y="0"/>
                    <a:pt x="195" y="0"/>
                  </a:cubicBezTo>
                  <a:cubicBezTo>
                    <a:pt x="195" y="92"/>
                    <a:pt x="195" y="92"/>
                    <a:pt x="195" y="92"/>
                  </a:cubicBezTo>
                  <a:cubicBezTo>
                    <a:pt x="270" y="42"/>
                    <a:pt x="336" y="11"/>
                    <a:pt x="386" y="11"/>
                  </a:cubicBezTo>
                  <a:cubicBezTo>
                    <a:pt x="461" y="11"/>
                    <a:pt x="494" y="65"/>
                    <a:pt x="494" y="188"/>
                  </a:cubicBezTo>
                  <a:lnTo>
                    <a:pt x="494" y="349"/>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5" name="Freeform 12"/>
            <p:cNvSpPr>
              <a:spLocks noEditPoints="1"/>
            </p:cNvSpPr>
            <p:nvPr userDrawn="1"/>
          </p:nvSpPr>
          <p:spPr bwMode="white">
            <a:xfrm>
              <a:off x="1604963" y="711200"/>
              <a:ext cx="57150" cy="150813"/>
            </a:xfrm>
            <a:custGeom>
              <a:avLst/>
              <a:gdLst/>
              <a:ahLst/>
              <a:cxnLst>
                <a:cxn ang="0">
                  <a:pos x="257" y="675"/>
                </a:cxn>
                <a:cxn ang="0">
                  <a:pos x="0" y="675"/>
                </a:cxn>
                <a:cxn ang="0">
                  <a:pos x="0" y="642"/>
                </a:cxn>
                <a:cxn ang="0">
                  <a:pos x="11" y="642"/>
                </a:cxn>
                <a:cxn ang="0">
                  <a:pos x="69" y="570"/>
                </a:cxn>
                <a:cxn ang="0">
                  <a:pos x="69" y="373"/>
                </a:cxn>
                <a:cxn ang="0">
                  <a:pos x="34" y="329"/>
                </a:cxn>
                <a:cxn ang="0">
                  <a:pos x="0" y="316"/>
                </a:cxn>
                <a:cxn ang="0">
                  <a:pos x="0" y="292"/>
                </a:cxn>
                <a:cxn ang="0">
                  <a:pos x="176" y="233"/>
                </a:cxn>
                <a:cxn ang="0">
                  <a:pos x="195" y="233"/>
                </a:cxn>
                <a:cxn ang="0">
                  <a:pos x="195" y="578"/>
                </a:cxn>
                <a:cxn ang="0">
                  <a:pos x="257" y="642"/>
                </a:cxn>
                <a:cxn ang="0">
                  <a:pos x="257" y="675"/>
                </a:cxn>
                <a:cxn ang="0">
                  <a:pos x="209" y="70"/>
                </a:cxn>
                <a:cxn ang="0">
                  <a:pos x="128" y="140"/>
                </a:cxn>
                <a:cxn ang="0">
                  <a:pos x="46" y="70"/>
                </a:cxn>
                <a:cxn ang="0">
                  <a:pos x="128" y="0"/>
                </a:cxn>
                <a:cxn ang="0">
                  <a:pos x="209" y="70"/>
                </a:cxn>
              </a:cxnLst>
              <a:rect l="0" t="0" r="r" b="b"/>
              <a:pathLst>
                <a:path w="257" h="675">
                  <a:moveTo>
                    <a:pt x="257" y="675"/>
                  </a:moveTo>
                  <a:cubicBezTo>
                    <a:pt x="0" y="675"/>
                    <a:pt x="0" y="675"/>
                    <a:pt x="0" y="675"/>
                  </a:cubicBezTo>
                  <a:cubicBezTo>
                    <a:pt x="0" y="642"/>
                    <a:pt x="0" y="642"/>
                    <a:pt x="0" y="642"/>
                  </a:cubicBezTo>
                  <a:cubicBezTo>
                    <a:pt x="11" y="642"/>
                    <a:pt x="11" y="642"/>
                    <a:pt x="11" y="642"/>
                  </a:cubicBezTo>
                  <a:cubicBezTo>
                    <a:pt x="54" y="642"/>
                    <a:pt x="69" y="624"/>
                    <a:pt x="69" y="570"/>
                  </a:cubicBezTo>
                  <a:cubicBezTo>
                    <a:pt x="69" y="373"/>
                    <a:pt x="69" y="373"/>
                    <a:pt x="69" y="373"/>
                  </a:cubicBezTo>
                  <a:cubicBezTo>
                    <a:pt x="69" y="346"/>
                    <a:pt x="63" y="339"/>
                    <a:pt x="34" y="329"/>
                  </a:cubicBezTo>
                  <a:cubicBezTo>
                    <a:pt x="0" y="316"/>
                    <a:pt x="0" y="316"/>
                    <a:pt x="0" y="316"/>
                  </a:cubicBezTo>
                  <a:cubicBezTo>
                    <a:pt x="0" y="292"/>
                    <a:pt x="0" y="292"/>
                    <a:pt x="0" y="292"/>
                  </a:cubicBezTo>
                  <a:cubicBezTo>
                    <a:pt x="176" y="233"/>
                    <a:pt x="176" y="233"/>
                    <a:pt x="176" y="233"/>
                  </a:cubicBezTo>
                  <a:cubicBezTo>
                    <a:pt x="195" y="233"/>
                    <a:pt x="195" y="233"/>
                    <a:pt x="195" y="233"/>
                  </a:cubicBezTo>
                  <a:cubicBezTo>
                    <a:pt x="195" y="578"/>
                    <a:pt x="195" y="578"/>
                    <a:pt x="195" y="578"/>
                  </a:cubicBezTo>
                  <a:cubicBezTo>
                    <a:pt x="195" y="620"/>
                    <a:pt x="212" y="642"/>
                    <a:pt x="257" y="642"/>
                  </a:cubicBezTo>
                  <a:lnTo>
                    <a:pt x="257" y="675"/>
                  </a:lnTo>
                  <a:close/>
                  <a:moveTo>
                    <a:pt x="209" y="70"/>
                  </a:moveTo>
                  <a:cubicBezTo>
                    <a:pt x="209" y="111"/>
                    <a:pt x="170" y="140"/>
                    <a:pt x="128" y="140"/>
                  </a:cubicBezTo>
                  <a:cubicBezTo>
                    <a:pt x="80" y="140"/>
                    <a:pt x="46" y="110"/>
                    <a:pt x="46" y="70"/>
                  </a:cubicBezTo>
                  <a:cubicBezTo>
                    <a:pt x="46" y="33"/>
                    <a:pt x="85" y="0"/>
                    <a:pt x="128" y="0"/>
                  </a:cubicBezTo>
                  <a:cubicBezTo>
                    <a:pt x="175" y="0"/>
                    <a:pt x="209" y="31"/>
                    <a:pt x="209" y="70"/>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6" name="Freeform 13"/>
            <p:cNvSpPr>
              <a:spLocks/>
            </p:cNvSpPr>
            <p:nvPr userDrawn="1"/>
          </p:nvSpPr>
          <p:spPr bwMode="white">
            <a:xfrm>
              <a:off x="1665288" y="768350"/>
              <a:ext cx="117475" cy="95250"/>
            </a:xfrm>
            <a:custGeom>
              <a:avLst/>
              <a:gdLst/>
              <a:ahLst/>
              <a:cxnLst>
                <a:cxn ang="0">
                  <a:pos x="0" y="0"/>
                </a:cxn>
                <a:cxn ang="0">
                  <a:pos x="262" y="0"/>
                </a:cxn>
                <a:cxn ang="0">
                  <a:pos x="262" y="33"/>
                </a:cxn>
                <a:cxn ang="0">
                  <a:pos x="226" y="33"/>
                </a:cxn>
                <a:cxn ang="0">
                  <a:pos x="212" y="90"/>
                </a:cxn>
                <a:cxn ang="0">
                  <a:pos x="304" y="295"/>
                </a:cxn>
                <a:cxn ang="0">
                  <a:pos x="384" y="114"/>
                </a:cxn>
                <a:cxn ang="0">
                  <a:pos x="323" y="33"/>
                </a:cxn>
                <a:cxn ang="0">
                  <a:pos x="323" y="0"/>
                </a:cxn>
                <a:cxn ang="0">
                  <a:pos x="528" y="0"/>
                </a:cxn>
                <a:cxn ang="0">
                  <a:pos x="528" y="33"/>
                </a:cxn>
                <a:cxn ang="0">
                  <a:pos x="441" y="94"/>
                </a:cxn>
                <a:cxn ang="0">
                  <a:pos x="295" y="426"/>
                </a:cxn>
                <a:cxn ang="0">
                  <a:pos x="233" y="426"/>
                </a:cxn>
                <a:cxn ang="0">
                  <a:pos x="80" y="96"/>
                </a:cxn>
                <a:cxn ang="0">
                  <a:pos x="0" y="33"/>
                </a:cxn>
                <a:cxn ang="0">
                  <a:pos x="0" y="0"/>
                </a:cxn>
              </a:cxnLst>
              <a:rect l="0" t="0" r="r" b="b"/>
              <a:pathLst>
                <a:path w="528" h="426">
                  <a:moveTo>
                    <a:pt x="0" y="0"/>
                  </a:moveTo>
                  <a:cubicBezTo>
                    <a:pt x="262" y="0"/>
                    <a:pt x="262" y="0"/>
                    <a:pt x="262" y="0"/>
                  </a:cubicBezTo>
                  <a:cubicBezTo>
                    <a:pt x="262" y="33"/>
                    <a:pt x="262" y="33"/>
                    <a:pt x="262" y="33"/>
                  </a:cubicBezTo>
                  <a:cubicBezTo>
                    <a:pt x="226" y="33"/>
                    <a:pt x="226" y="33"/>
                    <a:pt x="226" y="33"/>
                  </a:cubicBezTo>
                  <a:cubicBezTo>
                    <a:pt x="204" y="33"/>
                    <a:pt x="195" y="52"/>
                    <a:pt x="212" y="90"/>
                  </a:cubicBezTo>
                  <a:cubicBezTo>
                    <a:pt x="304" y="295"/>
                    <a:pt x="304" y="295"/>
                    <a:pt x="304" y="295"/>
                  </a:cubicBezTo>
                  <a:cubicBezTo>
                    <a:pt x="384" y="114"/>
                    <a:pt x="384" y="114"/>
                    <a:pt x="384" y="114"/>
                  </a:cubicBezTo>
                  <a:cubicBezTo>
                    <a:pt x="408" y="60"/>
                    <a:pt x="395" y="40"/>
                    <a:pt x="323" y="33"/>
                  </a:cubicBezTo>
                  <a:cubicBezTo>
                    <a:pt x="323" y="0"/>
                    <a:pt x="323" y="0"/>
                    <a:pt x="323" y="0"/>
                  </a:cubicBezTo>
                  <a:cubicBezTo>
                    <a:pt x="528" y="0"/>
                    <a:pt x="528" y="0"/>
                    <a:pt x="528" y="0"/>
                  </a:cubicBezTo>
                  <a:cubicBezTo>
                    <a:pt x="528" y="33"/>
                    <a:pt x="528" y="33"/>
                    <a:pt x="528" y="33"/>
                  </a:cubicBezTo>
                  <a:cubicBezTo>
                    <a:pt x="474" y="38"/>
                    <a:pt x="461" y="51"/>
                    <a:pt x="441" y="94"/>
                  </a:cubicBezTo>
                  <a:cubicBezTo>
                    <a:pt x="295" y="426"/>
                    <a:pt x="295" y="426"/>
                    <a:pt x="295" y="426"/>
                  </a:cubicBezTo>
                  <a:cubicBezTo>
                    <a:pt x="233" y="426"/>
                    <a:pt x="233" y="426"/>
                    <a:pt x="233" y="426"/>
                  </a:cubicBezTo>
                  <a:cubicBezTo>
                    <a:pt x="80" y="96"/>
                    <a:pt x="80" y="96"/>
                    <a:pt x="80" y="96"/>
                  </a:cubicBezTo>
                  <a:cubicBezTo>
                    <a:pt x="60" y="54"/>
                    <a:pt x="46" y="38"/>
                    <a:pt x="0" y="33"/>
                  </a:cubicBezTo>
                  <a:lnTo>
                    <a:pt x="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7" name="Freeform 14"/>
            <p:cNvSpPr>
              <a:spLocks noEditPoints="1"/>
            </p:cNvSpPr>
            <p:nvPr userDrawn="1"/>
          </p:nvSpPr>
          <p:spPr bwMode="white">
            <a:xfrm>
              <a:off x="1784350" y="766763"/>
              <a:ext cx="93663" cy="98425"/>
            </a:xfrm>
            <a:custGeom>
              <a:avLst/>
              <a:gdLst/>
              <a:ahLst/>
              <a:cxnLst>
                <a:cxn ang="0">
                  <a:pos x="408" y="312"/>
                </a:cxn>
                <a:cxn ang="0">
                  <a:pos x="188" y="442"/>
                </a:cxn>
                <a:cxn ang="0">
                  <a:pos x="0" y="232"/>
                </a:cxn>
                <a:cxn ang="0">
                  <a:pos x="220" y="0"/>
                </a:cxn>
                <a:cxn ang="0">
                  <a:pos x="349" y="50"/>
                </a:cxn>
                <a:cxn ang="0">
                  <a:pos x="417" y="187"/>
                </a:cxn>
                <a:cxn ang="0">
                  <a:pos x="417" y="216"/>
                </a:cxn>
                <a:cxn ang="0">
                  <a:pos x="133" y="216"/>
                </a:cxn>
                <a:cxn ang="0">
                  <a:pos x="259" y="366"/>
                </a:cxn>
                <a:cxn ang="0">
                  <a:pos x="384" y="292"/>
                </a:cxn>
                <a:cxn ang="0">
                  <a:pos x="408" y="312"/>
                </a:cxn>
                <a:cxn ang="0">
                  <a:pos x="275" y="176"/>
                </a:cxn>
                <a:cxn ang="0">
                  <a:pos x="202" y="49"/>
                </a:cxn>
                <a:cxn ang="0">
                  <a:pos x="129" y="176"/>
                </a:cxn>
                <a:cxn ang="0">
                  <a:pos x="275" y="176"/>
                </a:cxn>
              </a:cxnLst>
              <a:rect l="0" t="0" r="r" b="b"/>
              <a:pathLst>
                <a:path w="417" h="442">
                  <a:moveTo>
                    <a:pt x="408" y="312"/>
                  </a:moveTo>
                  <a:cubicBezTo>
                    <a:pt x="350" y="393"/>
                    <a:pt x="267" y="442"/>
                    <a:pt x="188" y="442"/>
                  </a:cubicBezTo>
                  <a:cubicBezTo>
                    <a:pt x="76" y="442"/>
                    <a:pt x="0" y="356"/>
                    <a:pt x="0" y="232"/>
                  </a:cubicBezTo>
                  <a:cubicBezTo>
                    <a:pt x="0" y="96"/>
                    <a:pt x="92" y="0"/>
                    <a:pt x="220" y="0"/>
                  </a:cubicBezTo>
                  <a:cubicBezTo>
                    <a:pt x="275" y="0"/>
                    <a:pt x="317" y="18"/>
                    <a:pt x="349" y="50"/>
                  </a:cubicBezTo>
                  <a:cubicBezTo>
                    <a:pt x="410" y="110"/>
                    <a:pt x="381" y="168"/>
                    <a:pt x="417" y="187"/>
                  </a:cubicBezTo>
                  <a:cubicBezTo>
                    <a:pt x="417" y="216"/>
                    <a:pt x="417" y="216"/>
                    <a:pt x="417" y="216"/>
                  </a:cubicBezTo>
                  <a:cubicBezTo>
                    <a:pt x="133" y="216"/>
                    <a:pt x="133" y="216"/>
                    <a:pt x="133" y="216"/>
                  </a:cubicBezTo>
                  <a:cubicBezTo>
                    <a:pt x="141" y="302"/>
                    <a:pt x="198" y="366"/>
                    <a:pt x="259" y="366"/>
                  </a:cubicBezTo>
                  <a:cubicBezTo>
                    <a:pt x="297" y="366"/>
                    <a:pt x="334" y="345"/>
                    <a:pt x="384" y="292"/>
                  </a:cubicBezTo>
                  <a:lnTo>
                    <a:pt x="408" y="312"/>
                  </a:lnTo>
                  <a:close/>
                  <a:moveTo>
                    <a:pt x="275" y="176"/>
                  </a:moveTo>
                  <a:cubicBezTo>
                    <a:pt x="275" y="97"/>
                    <a:pt x="247" y="49"/>
                    <a:pt x="202" y="49"/>
                  </a:cubicBezTo>
                  <a:cubicBezTo>
                    <a:pt x="160" y="49"/>
                    <a:pt x="122" y="103"/>
                    <a:pt x="129" y="176"/>
                  </a:cubicBezTo>
                  <a:lnTo>
                    <a:pt x="275" y="17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8" name="Freeform 15"/>
            <p:cNvSpPr>
              <a:spLocks/>
            </p:cNvSpPr>
            <p:nvPr userDrawn="1"/>
          </p:nvSpPr>
          <p:spPr bwMode="white">
            <a:xfrm>
              <a:off x="1889125" y="763588"/>
              <a:ext cx="85725" cy="98425"/>
            </a:xfrm>
            <a:custGeom>
              <a:avLst/>
              <a:gdLst/>
              <a:ahLst/>
              <a:cxnLst>
                <a:cxn ang="0">
                  <a:pos x="286" y="442"/>
                </a:cxn>
                <a:cxn ang="0">
                  <a:pos x="0" y="442"/>
                </a:cxn>
                <a:cxn ang="0">
                  <a:pos x="0" y="409"/>
                </a:cxn>
                <a:cxn ang="0">
                  <a:pos x="7" y="409"/>
                </a:cxn>
                <a:cxn ang="0">
                  <a:pos x="65" y="337"/>
                </a:cxn>
                <a:cxn ang="0">
                  <a:pos x="65" y="170"/>
                </a:cxn>
                <a:cxn ang="0">
                  <a:pos x="27" y="101"/>
                </a:cxn>
                <a:cxn ang="0">
                  <a:pos x="0" y="89"/>
                </a:cxn>
                <a:cxn ang="0">
                  <a:pos x="0" y="64"/>
                </a:cxn>
                <a:cxn ang="0">
                  <a:pos x="168" y="0"/>
                </a:cxn>
                <a:cxn ang="0">
                  <a:pos x="190" y="0"/>
                </a:cxn>
                <a:cxn ang="0">
                  <a:pos x="190" y="115"/>
                </a:cxn>
                <a:cxn ang="0">
                  <a:pos x="192" y="115"/>
                </a:cxn>
                <a:cxn ang="0">
                  <a:pos x="282" y="11"/>
                </a:cxn>
                <a:cxn ang="0">
                  <a:pos x="302" y="14"/>
                </a:cxn>
                <a:cxn ang="0">
                  <a:pos x="383" y="44"/>
                </a:cxn>
                <a:cxn ang="0">
                  <a:pos x="334" y="153"/>
                </a:cxn>
                <a:cxn ang="0">
                  <a:pos x="251" y="128"/>
                </a:cxn>
                <a:cxn ang="0">
                  <a:pos x="190" y="174"/>
                </a:cxn>
                <a:cxn ang="0">
                  <a:pos x="190" y="340"/>
                </a:cxn>
                <a:cxn ang="0">
                  <a:pos x="259" y="409"/>
                </a:cxn>
                <a:cxn ang="0">
                  <a:pos x="286" y="409"/>
                </a:cxn>
                <a:cxn ang="0">
                  <a:pos x="286" y="442"/>
                </a:cxn>
              </a:cxnLst>
              <a:rect l="0" t="0" r="r" b="b"/>
              <a:pathLst>
                <a:path w="383" h="442">
                  <a:moveTo>
                    <a:pt x="286" y="442"/>
                  </a:moveTo>
                  <a:cubicBezTo>
                    <a:pt x="0" y="442"/>
                    <a:pt x="0" y="442"/>
                    <a:pt x="0" y="442"/>
                  </a:cubicBezTo>
                  <a:cubicBezTo>
                    <a:pt x="0" y="409"/>
                    <a:pt x="0" y="409"/>
                    <a:pt x="0" y="409"/>
                  </a:cubicBezTo>
                  <a:cubicBezTo>
                    <a:pt x="7" y="409"/>
                    <a:pt x="7" y="409"/>
                    <a:pt x="7" y="409"/>
                  </a:cubicBezTo>
                  <a:cubicBezTo>
                    <a:pt x="49" y="409"/>
                    <a:pt x="65" y="391"/>
                    <a:pt x="65" y="337"/>
                  </a:cubicBezTo>
                  <a:cubicBezTo>
                    <a:pt x="65" y="170"/>
                    <a:pt x="65" y="170"/>
                    <a:pt x="65" y="170"/>
                  </a:cubicBezTo>
                  <a:cubicBezTo>
                    <a:pt x="65" y="123"/>
                    <a:pt x="58" y="113"/>
                    <a:pt x="27" y="101"/>
                  </a:cubicBezTo>
                  <a:cubicBezTo>
                    <a:pt x="0" y="89"/>
                    <a:pt x="0" y="89"/>
                    <a:pt x="0" y="89"/>
                  </a:cubicBezTo>
                  <a:cubicBezTo>
                    <a:pt x="0" y="64"/>
                    <a:pt x="0" y="64"/>
                    <a:pt x="0" y="64"/>
                  </a:cubicBezTo>
                  <a:cubicBezTo>
                    <a:pt x="168" y="0"/>
                    <a:pt x="168" y="0"/>
                    <a:pt x="168" y="0"/>
                  </a:cubicBezTo>
                  <a:cubicBezTo>
                    <a:pt x="190" y="0"/>
                    <a:pt x="190" y="0"/>
                    <a:pt x="190" y="0"/>
                  </a:cubicBezTo>
                  <a:cubicBezTo>
                    <a:pt x="190" y="115"/>
                    <a:pt x="190" y="115"/>
                    <a:pt x="190" y="115"/>
                  </a:cubicBezTo>
                  <a:cubicBezTo>
                    <a:pt x="192" y="115"/>
                    <a:pt x="192" y="115"/>
                    <a:pt x="192" y="115"/>
                  </a:cubicBezTo>
                  <a:cubicBezTo>
                    <a:pt x="230" y="41"/>
                    <a:pt x="247" y="11"/>
                    <a:pt x="282" y="11"/>
                  </a:cubicBezTo>
                  <a:cubicBezTo>
                    <a:pt x="289" y="11"/>
                    <a:pt x="297" y="12"/>
                    <a:pt x="302" y="14"/>
                  </a:cubicBezTo>
                  <a:cubicBezTo>
                    <a:pt x="383" y="44"/>
                    <a:pt x="383" y="44"/>
                    <a:pt x="383" y="44"/>
                  </a:cubicBezTo>
                  <a:cubicBezTo>
                    <a:pt x="371" y="87"/>
                    <a:pt x="354" y="124"/>
                    <a:pt x="334" y="153"/>
                  </a:cubicBezTo>
                  <a:cubicBezTo>
                    <a:pt x="302" y="141"/>
                    <a:pt x="264" y="128"/>
                    <a:pt x="251" y="128"/>
                  </a:cubicBezTo>
                  <a:cubicBezTo>
                    <a:pt x="230" y="128"/>
                    <a:pt x="213" y="142"/>
                    <a:pt x="190" y="174"/>
                  </a:cubicBezTo>
                  <a:cubicBezTo>
                    <a:pt x="190" y="340"/>
                    <a:pt x="190" y="340"/>
                    <a:pt x="190" y="340"/>
                  </a:cubicBezTo>
                  <a:cubicBezTo>
                    <a:pt x="190" y="390"/>
                    <a:pt x="205" y="409"/>
                    <a:pt x="259" y="409"/>
                  </a:cubicBezTo>
                  <a:cubicBezTo>
                    <a:pt x="286" y="409"/>
                    <a:pt x="286" y="409"/>
                    <a:pt x="286" y="409"/>
                  </a:cubicBezTo>
                  <a:lnTo>
                    <a:pt x="286" y="44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49" name="Freeform 16"/>
            <p:cNvSpPr>
              <a:spLocks/>
            </p:cNvSpPr>
            <p:nvPr userDrawn="1"/>
          </p:nvSpPr>
          <p:spPr bwMode="white">
            <a:xfrm>
              <a:off x="1989138" y="766763"/>
              <a:ext cx="68263" cy="98425"/>
            </a:xfrm>
            <a:custGeom>
              <a:avLst/>
              <a:gdLst/>
              <a:ahLst/>
              <a:cxnLst>
                <a:cxn ang="0">
                  <a:pos x="0" y="310"/>
                </a:cxn>
                <a:cxn ang="0">
                  <a:pos x="33" y="310"/>
                </a:cxn>
                <a:cxn ang="0">
                  <a:pos x="140" y="398"/>
                </a:cxn>
                <a:cxn ang="0">
                  <a:pos x="193" y="351"/>
                </a:cxn>
                <a:cxn ang="0">
                  <a:pos x="0" y="131"/>
                </a:cxn>
                <a:cxn ang="0">
                  <a:pos x="161" y="0"/>
                </a:cxn>
                <a:cxn ang="0">
                  <a:pos x="277" y="22"/>
                </a:cxn>
                <a:cxn ang="0">
                  <a:pos x="279" y="132"/>
                </a:cxn>
                <a:cxn ang="0">
                  <a:pos x="246" y="132"/>
                </a:cxn>
                <a:cxn ang="0">
                  <a:pos x="149" y="45"/>
                </a:cxn>
                <a:cxn ang="0">
                  <a:pos x="102" y="84"/>
                </a:cxn>
                <a:cxn ang="0">
                  <a:pos x="304" y="312"/>
                </a:cxn>
                <a:cxn ang="0">
                  <a:pos x="171" y="441"/>
                </a:cxn>
                <a:cxn ang="0">
                  <a:pos x="62" y="427"/>
                </a:cxn>
                <a:cxn ang="0">
                  <a:pos x="41" y="440"/>
                </a:cxn>
                <a:cxn ang="0">
                  <a:pos x="11" y="440"/>
                </a:cxn>
                <a:cxn ang="0">
                  <a:pos x="0" y="310"/>
                </a:cxn>
              </a:cxnLst>
              <a:rect l="0" t="0" r="r" b="b"/>
              <a:pathLst>
                <a:path w="304" h="441">
                  <a:moveTo>
                    <a:pt x="0" y="310"/>
                  </a:moveTo>
                  <a:cubicBezTo>
                    <a:pt x="33" y="310"/>
                    <a:pt x="33" y="310"/>
                    <a:pt x="33" y="310"/>
                  </a:cubicBezTo>
                  <a:cubicBezTo>
                    <a:pt x="51" y="367"/>
                    <a:pt x="96" y="398"/>
                    <a:pt x="140" y="398"/>
                  </a:cubicBezTo>
                  <a:cubicBezTo>
                    <a:pt x="169" y="398"/>
                    <a:pt x="193" y="377"/>
                    <a:pt x="193" y="351"/>
                  </a:cubicBezTo>
                  <a:cubicBezTo>
                    <a:pt x="193" y="280"/>
                    <a:pt x="0" y="255"/>
                    <a:pt x="0" y="131"/>
                  </a:cubicBezTo>
                  <a:cubicBezTo>
                    <a:pt x="0" y="53"/>
                    <a:pt x="65" y="0"/>
                    <a:pt x="161" y="0"/>
                  </a:cubicBezTo>
                  <a:cubicBezTo>
                    <a:pt x="200" y="0"/>
                    <a:pt x="233" y="6"/>
                    <a:pt x="277" y="22"/>
                  </a:cubicBezTo>
                  <a:cubicBezTo>
                    <a:pt x="279" y="132"/>
                    <a:pt x="279" y="132"/>
                    <a:pt x="279" y="132"/>
                  </a:cubicBezTo>
                  <a:cubicBezTo>
                    <a:pt x="246" y="132"/>
                    <a:pt x="246" y="132"/>
                    <a:pt x="246" y="132"/>
                  </a:cubicBezTo>
                  <a:cubicBezTo>
                    <a:pt x="227" y="75"/>
                    <a:pt x="193" y="45"/>
                    <a:pt x="149" y="45"/>
                  </a:cubicBezTo>
                  <a:cubicBezTo>
                    <a:pt x="122" y="45"/>
                    <a:pt x="102" y="61"/>
                    <a:pt x="102" y="84"/>
                  </a:cubicBezTo>
                  <a:cubicBezTo>
                    <a:pt x="102" y="168"/>
                    <a:pt x="304" y="171"/>
                    <a:pt x="304" y="312"/>
                  </a:cubicBezTo>
                  <a:cubicBezTo>
                    <a:pt x="304" y="388"/>
                    <a:pt x="250" y="441"/>
                    <a:pt x="171" y="441"/>
                  </a:cubicBezTo>
                  <a:cubicBezTo>
                    <a:pt x="100" y="441"/>
                    <a:pt x="76" y="427"/>
                    <a:pt x="62" y="427"/>
                  </a:cubicBezTo>
                  <a:cubicBezTo>
                    <a:pt x="56" y="427"/>
                    <a:pt x="50" y="431"/>
                    <a:pt x="41" y="440"/>
                  </a:cubicBezTo>
                  <a:cubicBezTo>
                    <a:pt x="11" y="440"/>
                    <a:pt x="11" y="440"/>
                    <a:pt x="11" y="440"/>
                  </a:cubicBezTo>
                  <a:lnTo>
                    <a:pt x="0" y="31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0" name="Freeform 17"/>
            <p:cNvSpPr>
              <a:spLocks noEditPoints="1"/>
            </p:cNvSpPr>
            <p:nvPr userDrawn="1"/>
          </p:nvSpPr>
          <p:spPr bwMode="white">
            <a:xfrm>
              <a:off x="2076450" y="711200"/>
              <a:ext cx="57150" cy="150813"/>
            </a:xfrm>
            <a:custGeom>
              <a:avLst/>
              <a:gdLst/>
              <a:ahLst/>
              <a:cxnLst>
                <a:cxn ang="0">
                  <a:pos x="257" y="675"/>
                </a:cxn>
                <a:cxn ang="0">
                  <a:pos x="0" y="675"/>
                </a:cxn>
                <a:cxn ang="0">
                  <a:pos x="0" y="642"/>
                </a:cxn>
                <a:cxn ang="0">
                  <a:pos x="11" y="642"/>
                </a:cxn>
                <a:cxn ang="0">
                  <a:pos x="69" y="570"/>
                </a:cxn>
                <a:cxn ang="0">
                  <a:pos x="69" y="373"/>
                </a:cxn>
                <a:cxn ang="0">
                  <a:pos x="34" y="329"/>
                </a:cxn>
                <a:cxn ang="0">
                  <a:pos x="0" y="316"/>
                </a:cxn>
                <a:cxn ang="0">
                  <a:pos x="0" y="292"/>
                </a:cxn>
                <a:cxn ang="0">
                  <a:pos x="175" y="233"/>
                </a:cxn>
                <a:cxn ang="0">
                  <a:pos x="194" y="233"/>
                </a:cxn>
                <a:cxn ang="0">
                  <a:pos x="194" y="578"/>
                </a:cxn>
                <a:cxn ang="0">
                  <a:pos x="257" y="642"/>
                </a:cxn>
                <a:cxn ang="0">
                  <a:pos x="257" y="675"/>
                </a:cxn>
                <a:cxn ang="0">
                  <a:pos x="208" y="70"/>
                </a:cxn>
                <a:cxn ang="0">
                  <a:pos x="127" y="140"/>
                </a:cxn>
                <a:cxn ang="0">
                  <a:pos x="45" y="70"/>
                </a:cxn>
                <a:cxn ang="0">
                  <a:pos x="127" y="0"/>
                </a:cxn>
                <a:cxn ang="0">
                  <a:pos x="208" y="70"/>
                </a:cxn>
              </a:cxnLst>
              <a:rect l="0" t="0" r="r" b="b"/>
              <a:pathLst>
                <a:path w="257" h="675">
                  <a:moveTo>
                    <a:pt x="257" y="675"/>
                  </a:moveTo>
                  <a:cubicBezTo>
                    <a:pt x="0" y="675"/>
                    <a:pt x="0" y="675"/>
                    <a:pt x="0" y="675"/>
                  </a:cubicBezTo>
                  <a:cubicBezTo>
                    <a:pt x="0" y="642"/>
                    <a:pt x="0" y="642"/>
                    <a:pt x="0" y="642"/>
                  </a:cubicBezTo>
                  <a:cubicBezTo>
                    <a:pt x="11" y="642"/>
                    <a:pt x="11" y="642"/>
                    <a:pt x="11" y="642"/>
                  </a:cubicBezTo>
                  <a:cubicBezTo>
                    <a:pt x="53" y="642"/>
                    <a:pt x="69" y="624"/>
                    <a:pt x="69" y="570"/>
                  </a:cubicBezTo>
                  <a:cubicBezTo>
                    <a:pt x="69" y="373"/>
                    <a:pt x="69" y="373"/>
                    <a:pt x="69" y="373"/>
                  </a:cubicBezTo>
                  <a:cubicBezTo>
                    <a:pt x="69" y="346"/>
                    <a:pt x="63" y="339"/>
                    <a:pt x="34" y="329"/>
                  </a:cubicBezTo>
                  <a:cubicBezTo>
                    <a:pt x="0" y="316"/>
                    <a:pt x="0" y="316"/>
                    <a:pt x="0" y="316"/>
                  </a:cubicBezTo>
                  <a:cubicBezTo>
                    <a:pt x="0" y="292"/>
                    <a:pt x="0" y="292"/>
                    <a:pt x="0" y="292"/>
                  </a:cubicBezTo>
                  <a:cubicBezTo>
                    <a:pt x="175" y="233"/>
                    <a:pt x="175" y="233"/>
                    <a:pt x="175" y="233"/>
                  </a:cubicBezTo>
                  <a:cubicBezTo>
                    <a:pt x="194" y="233"/>
                    <a:pt x="194" y="233"/>
                    <a:pt x="194" y="233"/>
                  </a:cubicBezTo>
                  <a:cubicBezTo>
                    <a:pt x="194" y="578"/>
                    <a:pt x="194" y="578"/>
                    <a:pt x="194" y="578"/>
                  </a:cubicBezTo>
                  <a:cubicBezTo>
                    <a:pt x="194" y="620"/>
                    <a:pt x="211" y="642"/>
                    <a:pt x="257" y="642"/>
                  </a:cubicBezTo>
                  <a:lnTo>
                    <a:pt x="257" y="675"/>
                  </a:lnTo>
                  <a:close/>
                  <a:moveTo>
                    <a:pt x="208" y="70"/>
                  </a:moveTo>
                  <a:cubicBezTo>
                    <a:pt x="208" y="111"/>
                    <a:pt x="169" y="140"/>
                    <a:pt x="127" y="140"/>
                  </a:cubicBezTo>
                  <a:cubicBezTo>
                    <a:pt x="80" y="140"/>
                    <a:pt x="45" y="110"/>
                    <a:pt x="45" y="70"/>
                  </a:cubicBezTo>
                  <a:cubicBezTo>
                    <a:pt x="45" y="33"/>
                    <a:pt x="84" y="0"/>
                    <a:pt x="127" y="0"/>
                  </a:cubicBezTo>
                  <a:cubicBezTo>
                    <a:pt x="174" y="0"/>
                    <a:pt x="208" y="31"/>
                    <a:pt x="208" y="70"/>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1" name="Freeform 18"/>
            <p:cNvSpPr>
              <a:spLocks/>
            </p:cNvSpPr>
            <p:nvPr userDrawn="1"/>
          </p:nvSpPr>
          <p:spPr bwMode="white">
            <a:xfrm>
              <a:off x="2146300" y="739775"/>
              <a:ext cx="71438" cy="125413"/>
            </a:xfrm>
            <a:custGeom>
              <a:avLst/>
              <a:gdLst/>
              <a:ahLst/>
              <a:cxnLst>
                <a:cxn ang="0">
                  <a:pos x="180" y="434"/>
                </a:cxn>
                <a:cxn ang="0">
                  <a:pos x="227" y="488"/>
                </a:cxn>
                <a:cxn ang="0">
                  <a:pos x="306" y="437"/>
                </a:cxn>
                <a:cxn ang="0">
                  <a:pos x="320" y="466"/>
                </a:cxn>
                <a:cxn ang="0">
                  <a:pos x="171" y="559"/>
                </a:cxn>
                <a:cxn ang="0">
                  <a:pos x="55" y="432"/>
                </a:cxn>
                <a:cxn ang="0">
                  <a:pos x="55" y="185"/>
                </a:cxn>
                <a:cxn ang="0">
                  <a:pos x="0" y="185"/>
                </a:cxn>
                <a:cxn ang="0">
                  <a:pos x="0" y="158"/>
                </a:cxn>
                <a:cxn ang="0">
                  <a:pos x="150" y="0"/>
                </a:cxn>
                <a:cxn ang="0">
                  <a:pos x="180" y="0"/>
                </a:cxn>
                <a:cxn ang="0">
                  <a:pos x="180" y="129"/>
                </a:cxn>
                <a:cxn ang="0">
                  <a:pos x="315" y="129"/>
                </a:cxn>
                <a:cxn ang="0">
                  <a:pos x="299" y="185"/>
                </a:cxn>
                <a:cxn ang="0">
                  <a:pos x="180" y="185"/>
                </a:cxn>
                <a:cxn ang="0">
                  <a:pos x="180" y="434"/>
                </a:cxn>
              </a:cxnLst>
              <a:rect l="0" t="0" r="r" b="b"/>
              <a:pathLst>
                <a:path w="320" h="559">
                  <a:moveTo>
                    <a:pt x="180" y="434"/>
                  </a:moveTo>
                  <a:cubicBezTo>
                    <a:pt x="180" y="472"/>
                    <a:pt x="198" y="488"/>
                    <a:pt x="227" y="488"/>
                  </a:cubicBezTo>
                  <a:cubicBezTo>
                    <a:pt x="252" y="488"/>
                    <a:pt x="275" y="473"/>
                    <a:pt x="306" y="437"/>
                  </a:cubicBezTo>
                  <a:cubicBezTo>
                    <a:pt x="320" y="466"/>
                    <a:pt x="320" y="466"/>
                    <a:pt x="320" y="466"/>
                  </a:cubicBezTo>
                  <a:cubicBezTo>
                    <a:pt x="289" y="521"/>
                    <a:pt x="227" y="559"/>
                    <a:pt x="171" y="559"/>
                  </a:cubicBezTo>
                  <a:cubicBezTo>
                    <a:pt x="101" y="559"/>
                    <a:pt x="55" y="520"/>
                    <a:pt x="55" y="432"/>
                  </a:cubicBezTo>
                  <a:cubicBezTo>
                    <a:pt x="55" y="185"/>
                    <a:pt x="55" y="185"/>
                    <a:pt x="55" y="185"/>
                  </a:cubicBezTo>
                  <a:cubicBezTo>
                    <a:pt x="0" y="185"/>
                    <a:pt x="0" y="185"/>
                    <a:pt x="0" y="185"/>
                  </a:cubicBezTo>
                  <a:cubicBezTo>
                    <a:pt x="0" y="158"/>
                    <a:pt x="0" y="158"/>
                    <a:pt x="0" y="158"/>
                  </a:cubicBezTo>
                  <a:cubicBezTo>
                    <a:pt x="62" y="133"/>
                    <a:pt x="132" y="58"/>
                    <a:pt x="150" y="0"/>
                  </a:cubicBezTo>
                  <a:cubicBezTo>
                    <a:pt x="180" y="0"/>
                    <a:pt x="180" y="0"/>
                    <a:pt x="180" y="0"/>
                  </a:cubicBezTo>
                  <a:cubicBezTo>
                    <a:pt x="180" y="129"/>
                    <a:pt x="180" y="129"/>
                    <a:pt x="180" y="129"/>
                  </a:cubicBezTo>
                  <a:cubicBezTo>
                    <a:pt x="315" y="129"/>
                    <a:pt x="315" y="129"/>
                    <a:pt x="315" y="129"/>
                  </a:cubicBezTo>
                  <a:cubicBezTo>
                    <a:pt x="299" y="185"/>
                    <a:pt x="299" y="185"/>
                    <a:pt x="299" y="185"/>
                  </a:cubicBezTo>
                  <a:cubicBezTo>
                    <a:pt x="180" y="185"/>
                    <a:pt x="180" y="185"/>
                    <a:pt x="180" y="185"/>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2" name="Freeform 19"/>
            <p:cNvSpPr>
              <a:spLocks noEditPoints="1"/>
            </p:cNvSpPr>
            <p:nvPr userDrawn="1"/>
          </p:nvSpPr>
          <p:spPr bwMode="white">
            <a:xfrm>
              <a:off x="2228850" y="766763"/>
              <a:ext cx="93663" cy="98425"/>
            </a:xfrm>
            <a:custGeom>
              <a:avLst/>
              <a:gdLst/>
              <a:ahLst/>
              <a:cxnLst>
                <a:cxn ang="0">
                  <a:pos x="408" y="312"/>
                </a:cxn>
                <a:cxn ang="0">
                  <a:pos x="188" y="442"/>
                </a:cxn>
                <a:cxn ang="0">
                  <a:pos x="0" y="232"/>
                </a:cxn>
                <a:cxn ang="0">
                  <a:pos x="220" y="0"/>
                </a:cxn>
                <a:cxn ang="0">
                  <a:pos x="350" y="50"/>
                </a:cxn>
                <a:cxn ang="0">
                  <a:pos x="418" y="187"/>
                </a:cxn>
                <a:cxn ang="0">
                  <a:pos x="418" y="216"/>
                </a:cxn>
                <a:cxn ang="0">
                  <a:pos x="133" y="216"/>
                </a:cxn>
                <a:cxn ang="0">
                  <a:pos x="259" y="366"/>
                </a:cxn>
                <a:cxn ang="0">
                  <a:pos x="385" y="292"/>
                </a:cxn>
                <a:cxn ang="0">
                  <a:pos x="408" y="312"/>
                </a:cxn>
                <a:cxn ang="0">
                  <a:pos x="276" y="176"/>
                </a:cxn>
                <a:cxn ang="0">
                  <a:pos x="203" y="49"/>
                </a:cxn>
                <a:cxn ang="0">
                  <a:pos x="130" y="176"/>
                </a:cxn>
                <a:cxn ang="0">
                  <a:pos x="276" y="176"/>
                </a:cxn>
              </a:cxnLst>
              <a:rect l="0" t="0" r="r" b="b"/>
              <a:pathLst>
                <a:path w="418" h="442">
                  <a:moveTo>
                    <a:pt x="408" y="312"/>
                  </a:moveTo>
                  <a:cubicBezTo>
                    <a:pt x="351" y="393"/>
                    <a:pt x="267" y="442"/>
                    <a:pt x="188" y="442"/>
                  </a:cubicBezTo>
                  <a:cubicBezTo>
                    <a:pt x="76" y="442"/>
                    <a:pt x="0" y="356"/>
                    <a:pt x="0" y="232"/>
                  </a:cubicBezTo>
                  <a:cubicBezTo>
                    <a:pt x="0" y="96"/>
                    <a:pt x="92" y="0"/>
                    <a:pt x="220" y="0"/>
                  </a:cubicBezTo>
                  <a:cubicBezTo>
                    <a:pt x="275" y="0"/>
                    <a:pt x="318" y="18"/>
                    <a:pt x="350" y="50"/>
                  </a:cubicBezTo>
                  <a:cubicBezTo>
                    <a:pt x="410" y="110"/>
                    <a:pt x="382" y="168"/>
                    <a:pt x="418" y="187"/>
                  </a:cubicBezTo>
                  <a:cubicBezTo>
                    <a:pt x="418" y="216"/>
                    <a:pt x="418" y="216"/>
                    <a:pt x="418" y="216"/>
                  </a:cubicBezTo>
                  <a:cubicBezTo>
                    <a:pt x="133" y="216"/>
                    <a:pt x="133" y="216"/>
                    <a:pt x="133" y="216"/>
                  </a:cubicBezTo>
                  <a:cubicBezTo>
                    <a:pt x="141" y="302"/>
                    <a:pt x="199" y="366"/>
                    <a:pt x="259" y="366"/>
                  </a:cubicBezTo>
                  <a:cubicBezTo>
                    <a:pt x="297" y="366"/>
                    <a:pt x="334" y="345"/>
                    <a:pt x="385" y="292"/>
                  </a:cubicBezTo>
                  <a:lnTo>
                    <a:pt x="408" y="312"/>
                  </a:lnTo>
                  <a:close/>
                  <a:moveTo>
                    <a:pt x="276" y="176"/>
                  </a:moveTo>
                  <a:cubicBezTo>
                    <a:pt x="275" y="97"/>
                    <a:pt x="247" y="49"/>
                    <a:pt x="203" y="49"/>
                  </a:cubicBezTo>
                  <a:cubicBezTo>
                    <a:pt x="161" y="49"/>
                    <a:pt x="123" y="103"/>
                    <a:pt x="130" y="176"/>
                  </a:cubicBezTo>
                  <a:lnTo>
                    <a:pt x="276" y="17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3" name="Freeform 20"/>
            <p:cNvSpPr>
              <a:spLocks noEditPoints="1"/>
            </p:cNvSpPr>
            <p:nvPr userDrawn="1"/>
          </p:nvSpPr>
          <p:spPr bwMode="white">
            <a:xfrm>
              <a:off x="2332038" y="711200"/>
              <a:ext cx="57150" cy="150813"/>
            </a:xfrm>
            <a:custGeom>
              <a:avLst/>
              <a:gdLst/>
              <a:ahLst/>
              <a:cxnLst>
                <a:cxn ang="0">
                  <a:pos x="257" y="675"/>
                </a:cxn>
                <a:cxn ang="0">
                  <a:pos x="0" y="675"/>
                </a:cxn>
                <a:cxn ang="0">
                  <a:pos x="0" y="642"/>
                </a:cxn>
                <a:cxn ang="0">
                  <a:pos x="11" y="642"/>
                </a:cxn>
                <a:cxn ang="0">
                  <a:pos x="69" y="570"/>
                </a:cxn>
                <a:cxn ang="0">
                  <a:pos x="69" y="373"/>
                </a:cxn>
                <a:cxn ang="0">
                  <a:pos x="34" y="329"/>
                </a:cxn>
                <a:cxn ang="0">
                  <a:pos x="0" y="316"/>
                </a:cxn>
                <a:cxn ang="0">
                  <a:pos x="0" y="292"/>
                </a:cxn>
                <a:cxn ang="0">
                  <a:pos x="176" y="233"/>
                </a:cxn>
                <a:cxn ang="0">
                  <a:pos x="194" y="233"/>
                </a:cxn>
                <a:cxn ang="0">
                  <a:pos x="194" y="578"/>
                </a:cxn>
                <a:cxn ang="0">
                  <a:pos x="257" y="642"/>
                </a:cxn>
                <a:cxn ang="0">
                  <a:pos x="257" y="675"/>
                </a:cxn>
                <a:cxn ang="0">
                  <a:pos x="209" y="70"/>
                </a:cxn>
                <a:cxn ang="0">
                  <a:pos x="128" y="140"/>
                </a:cxn>
                <a:cxn ang="0">
                  <a:pos x="45" y="70"/>
                </a:cxn>
                <a:cxn ang="0">
                  <a:pos x="128" y="0"/>
                </a:cxn>
                <a:cxn ang="0">
                  <a:pos x="209" y="70"/>
                </a:cxn>
              </a:cxnLst>
              <a:rect l="0" t="0" r="r" b="b"/>
              <a:pathLst>
                <a:path w="257" h="675">
                  <a:moveTo>
                    <a:pt x="257" y="675"/>
                  </a:moveTo>
                  <a:cubicBezTo>
                    <a:pt x="0" y="675"/>
                    <a:pt x="0" y="675"/>
                    <a:pt x="0" y="675"/>
                  </a:cubicBezTo>
                  <a:cubicBezTo>
                    <a:pt x="0" y="642"/>
                    <a:pt x="0" y="642"/>
                    <a:pt x="0" y="642"/>
                  </a:cubicBezTo>
                  <a:cubicBezTo>
                    <a:pt x="11" y="642"/>
                    <a:pt x="11" y="642"/>
                    <a:pt x="11" y="642"/>
                  </a:cubicBezTo>
                  <a:cubicBezTo>
                    <a:pt x="54" y="642"/>
                    <a:pt x="69" y="624"/>
                    <a:pt x="69" y="570"/>
                  </a:cubicBezTo>
                  <a:cubicBezTo>
                    <a:pt x="69" y="373"/>
                    <a:pt x="69" y="373"/>
                    <a:pt x="69" y="373"/>
                  </a:cubicBezTo>
                  <a:cubicBezTo>
                    <a:pt x="69" y="346"/>
                    <a:pt x="63" y="339"/>
                    <a:pt x="34" y="329"/>
                  </a:cubicBezTo>
                  <a:cubicBezTo>
                    <a:pt x="0" y="316"/>
                    <a:pt x="0" y="316"/>
                    <a:pt x="0" y="316"/>
                  </a:cubicBezTo>
                  <a:cubicBezTo>
                    <a:pt x="0" y="292"/>
                    <a:pt x="0" y="292"/>
                    <a:pt x="0" y="292"/>
                  </a:cubicBezTo>
                  <a:cubicBezTo>
                    <a:pt x="176" y="233"/>
                    <a:pt x="176" y="233"/>
                    <a:pt x="176" y="233"/>
                  </a:cubicBezTo>
                  <a:cubicBezTo>
                    <a:pt x="194" y="233"/>
                    <a:pt x="194" y="233"/>
                    <a:pt x="194" y="233"/>
                  </a:cubicBezTo>
                  <a:cubicBezTo>
                    <a:pt x="194" y="578"/>
                    <a:pt x="194" y="578"/>
                    <a:pt x="194" y="578"/>
                  </a:cubicBezTo>
                  <a:cubicBezTo>
                    <a:pt x="194" y="620"/>
                    <a:pt x="212" y="642"/>
                    <a:pt x="257" y="642"/>
                  </a:cubicBezTo>
                  <a:lnTo>
                    <a:pt x="257" y="675"/>
                  </a:lnTo>
                  <a:close/>
                  <a:moveTo>
                    <a:pt x="209" y="70"/>
                  </a:moveTo>
                  <a:cubicBezTo>
                    <a:pt x="209" y="111"/>
                    <a:pt x="170" y="140"/>
                    <a:pt x="128" y="140"/>
                  </a:cubicBezTo>
                  <a:cubicBezTo>
                    <a:pt x="80" y="140"/>
                    <a:pt x="45" y="110"/>
                    <a:pt x="45" y="70"/>
                  </a:cubicBezTo>
                  <a:cubicBezTo>
                    <a:pt x="45" y="33"/>
                    <a:pt x="84" y="0"/>
                    <a:pt x="128" y="0"/>
                  </a:cubicBezTo>
                  <a:cubicBezTo>
                    <a:pt x="175" y="0"/>
                    <a:pt x="209" y="31"/>
                    <a:pt x="209" y="70"/>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4" name="Freeform 21"/>
            <p:cNvSpPr>
              <a:spLocks/>
            </p:cNvSpPr>
            <p:nvPr userDrawn="1"/>
          </p:nvSpPr>
          <p:spPr bwMode="white">
            <a:xfrm>
              <a:off x="2401888" y="739775"/>
              <a:ext cx="71438" cy="125413"/>
            </a:xfrm>
            <a:custGeom>
              <a:avLst/>
              <a:gdLst/>
              <a:ahLst/>
              <a:cxnLst>
                <a:cxn ang="0">
                  <a:pos x="180" y="434"/>
                </a:cxn>
                <a:cxn ang="0">
                  <a:pos x="227" y="488"/>
                </a:cxn>
                <a:cxn ang="0">
                  <a:pos x="305" y="437"/>
                </a:cxn>
                <a:cxn ang="0">
                  <a:pos x="319" y="466"/>
                </a:cxn>
                <a:cxn ang="0">
                  <a:pos x="170" y="559"/>
                </a:cxn>
                <a:cxn ang="0">
                  <a:pos x="54" y="432"/>
                </a:cxn>
                <a:cxn ang="0">
                  <a:pos x="54" y="185"/>
                </a:cxn>
                <a:cxn ang="0">
                  <a:pos x="0" y="185"/>
                </a:cxn>
                <a:cxn ang="0">
                  <a:pos x="0" y="158"/>
                </a:cxn>
                <a:cxn ang="0">
                  <a:pos x="150" y="0"/>
                </a:cxn>
                <a:cxn ang="0">
                  <a:pos x="180" y="0"/>
                </a:cxn>
                <a:cxn ang="0">
                  <a:pos x="180" y="129"/>
                </a:cxn>
                <a:cxn ang="0">
                  <a:pos x="314" y="129"/>
                </a:cxn>
                <a:cxn ang="0">
                  <a:pos x="298" y="185"/>
                </a:cxn>
                <a:cxn ang="0">
                  <a:pos x="180" y="185"/>
                </a:cxn>
                <a:cxn ang="0">
                  <a:pos x="180" y="434"/>
                </a:cxn>
              </a:cxnLst>
              <a:rect l="0" t="0" r="r" b="b"/>
              <a:pathLst>
                <a:path w="319" h="559">
                  <a:moveTo>
                    <a:pt x="180" y="434"/>
                  </a:moveTo>
                  <a:cubicBezTo>
                    <a:pt x="180" y="472"/>
                    <a:pt x="197" y="488"/>
                    <a:pt x="227" y="488"/>
                  </a:cubicBezTo>
                  <a:cubicBezTo>
                    <a:pt x="251" y="488"/>
                    <a:pt x="275" y="473"/>
                    <a:pt x="305" y="437"/>
                  </a:cubicBezTo>
                  <a:cubicBezTo>
                    <a:pt x="319" y="466"/>
                    <a:pt x="319" y="466"/>
                    <a:pt x="319" y="466"/>
                  </a:cubicBezTo>
                  <a:cubicBezTo>
                    <a:pt x="288" y="521"/>
                    <a:pt x="227" y="559"/>
                    <a:pt x="170" y="559"/>
                  </a:cubicBezTo>
                  <a:cubicBezTo>
                    <a:pt x="100" y="559"/>
                    <a:pt x="54" y="520"/>
                    <a:pt x="54" y="432"/>
                  </a:cubicBezTo>
                  <a:cubicBezTo>
                    <a:pt x="54" y="185"/>
                    <a:pt x="54" y="185"/>
                    <a:pt x="54" y="185"/>
                  </a:cubicBezTo>
                  <a:cubicBezTo>
                    <a:pt x="0" y="185"/>
                    <a:pt x="0" y="185"/>
                    <a:pt x="0" y="185"/>
                  </a:cubicBezTo>
                  <a:cubicBezTo>
                    <a:pt x="0" y="158"/>
                    <a:pt x="0" y="158"/>
                    <a:pt x="0" y="158"/>
                  </a:cubicBezTo>
                  <a:cubicBezTo>
                    <a:pt x="61" y="133"/>
                    <a:pt x="131" y="58"/>
                    <a:pt x="150" y="0"/>
                  </a:cubicBezTo>
                  <a:cubicBezTo>
                    <a:pt x="180" y="0"/>
                    <a:pt x="180" y="0"/>
                    <a:pt x="180" y="0"/>
                  </a:cubicBezTo>
                  <a:cubicBezTo>
                    <a:pt x="180" y="129"/>
                    <a:pt x="180" y="129"/>
                    <a:pt x="180" y="129"/>
                  </a:cubicBezTo>
                  <a:cubicBezTo>
                    <a:pt x="314" y="129"/>
                    <a:pt x="314" y="129"/>
                    <a:pt x="314" y="129"/>
                  </a:cubicBezTo>
                  <a:cubicBezTo>
                    <a:pt x="298" y="185"/>
                    <a:pt x="298" y="185"/>
                    <a:pt x="298" y="185"/>
                  </a:cubicBezTo>
                  <a:cubicBezTo>
                    <a:pt x="180" y="185"/>
                    <a:pt x="180" y="185"/>
                    <a:pt x="180" y="185"/>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5" name="Freeform 22"/>
            <p:cNvSpPr>
              <a:spLocks/>
            </p:cNvSpPr>
            <p:nvPr userDrawn="1"/>
          </p:nvSpPr>
          <p:spPr bwMode="white">
            <a:xfrm>
              <a:off x="2530475" y="719138"/>
              <a:ext cx="174625" cy="146050"/>
            </a:xfrm>
            <a:custGeom>
              <a:avLst/>
              <a:gdLst/>
              <a:ahLst/>
              <a:cxnLst>
                <a:cxn ang="0">
                  <a:pos x="516" y="0"/>
                </a:cxn>
                <a:cxn ang="0">
                  <a:pos x="782" y="0"/>
                </a:cxn>
                <a:cxn ang="0">
                  <a:pos x="782" y="40"/>
                </a:cxn>
                <a:cxn ang="0">
                  <a:pos x="775" y="40"/>
                </a:cxn>
                <a:cxn ang="0">
                  <a:pos x="681" y="125"/>
                </a:cxn>
                <a:cxn ang="0">
                  <a:pos x="681" y="381"/>
                </a:cxn>
                <a:cxn ang="0">
                  <a:pos x="392" y="654"/>
                </a:cxn>
                <a:cxn ang="0">
                  <a:pos x="90" y="416"/>
                </a:cxn>
                <a:cxn ang="0">
                  <a:pos x="90" y="110"/>
                </a:cxn>
                <a:cxn ang="0">
                  <a:pos x="18" y="40"/>
                </a:cxn>
                <a:cxn ang="0">
                  <a:pos x="0" y="40"/>
                </a:cxn>
                <a:cxn ang="0">
                  <a:pos x="0" y="0"/>
                </a:cxn>
                <a:cxn ang="0">
                  <a:pos x="322" y="0"/>
                </a:cxn>
                <a:cxn ang="0">
                  <a:pos x="322" y="40"/>
                </a:cxn>
                <a:cxn ang="0">
                  <a:pos x="305" y="40"/>
                </a:cxn>
                <a:cxn ang="0">
                  <a:pos x="232" y="110"/>
                </a:cxn>
                <a:cxn ang="0">
                  <a:pos x="232" y="416"/>
                </a:cxn>
                <a:cxn ang="0">
                  <a:pos x="417" y="585"/>
                </a:cxn>
                <a:cxn ang="0">
                  <a:pos x="619" y="396"/>
                </a:cxn>
                <a:cxn ang="0">
                  <a:pos x="619" y="146"/>
                </a:cxn>
                <a:cxn ang="0">
                  <a:pos x="535" y="40"/>
                </a:cxn>
                <a:cxn ang="0">
                  <a:pos x="516" y="40"/>
                </a:cxn>
                <a:cxn ang="0">
                  <a:pos x="516" y="0"/>
                </a:cxn>
              </a:cxnLst>
              <a:rect l="0" t="0" r="r" b="b"/>
              <a:pathLst>
                <a:path w="782" h="654">
                  <a:moveTo>
                    <a:pt x="516" y="0"/>
                  </a:moveTo>
                  <a:cubicBezTo>
                    <a:pt x="782" y="0"/>
                    <a:pt x="782" y="0"/>
                    <a:pt x="782" y="0"/>
                  </a:cubicBezTo>
                  <a:cubicBezTo>
                    <a:pt x="782" y="40"/>
                    <a:pt x="782" y="40"/>
                    <a:pt x="782" y="40"/>
                  </a:cubicBezTo>
                  <a:cubicBezTo>
                    <a:pt x="775" y="40"/>
                    <a:pt x="775" y="40"/>
                    <a:pt x="775" y="40"/>
                  </a:cubicBezTo>
                  <a:cubicBezTo>
                    <a:pt x="693" y="40"/>
                    <a:pt x="681" y="76"/>
                    <a:pt x="681" y="125"/>
                  </a:cubicBezTo>
                  <a:cubicBezTo>
                    <a:pt x="681" y="381"/>
                    <a:pt x="681" y="381"/>
                    <a:pt x="681" y="381"/>
                  </a:cubicBezTo>
                  <a:cubicBezTo>
                    <a:pt x="681" y="611"/>
                    <a:pt x="514" y="654"/>
                    <a:pt x="392" y="654"/>
                  </a:cubicBezTo>
                  <a:cubicBezTo>
                    <a:pt x="207" y="654"/>
                    <a:pt x="90" y="574"/>
                    <a:pt x="90" y="416"/>
                  </a:cubicBezTo>
                  <a:cubicBezTo>
                    <a:pt x="90" y="110"/>
                    <a:pt x="90" y="110"/>
                    <a:pt x="90" y="110"/>
                  </a:cubicBezTo>
                  <a:cubicBezTo>
                    <a:pt x="90" y="59"/>
                    <a:pt x="75" y="40"/>
                    <a:pt x="18" y="40"/>
                  </a:cubicBezTo>
                  <a:cubicBezTo>
                    <a:pt x="0" y="40"/>
                    <a:pt x="0" y="40"/>
                    <a:pt x="0" y="40"/>
                  </a:cubicBezTo>
                  <a:cubicBezTo>
                    <a:pt x="0" y="0"/>
                    <a:pt x="0" y="0"/>
                    <a:pt x="0" y="0"/>
                  </a:cubicBezTo>
                  <a:cubicBezTo>
                    <a:pt x="322" y="0"/>
                    <a:pt x="322" y="0"/>
                    <a:pt x="322" y="0"/>
                  </a:cubicBezTo>
                  <a:cubicBezTo>
                    <a:pt x="322" y="40"/>
                    <a:pt x="322" y="40"/>
                    <a:pt x="322" y="40"/>
                  </a:cubicBezTo>
                  <a:cubicBezTo>
                    <a:pt x="305" y="40"/>
                    <a:pt x="305" y="40"/>
                    <a:pt x="305" y="40"/>
                  </a:cubicBezTo>
                  <a:cubicBezTo>
                    <a:pt x="261" y="40"/>
                    <a:pt x="232" y="60"/>
                    <a:pt x="232" y="110"/>
                  </a:cubicBezTo>
                  <a:cubicBezTo>
                    <a:pt x="232" y="416"/>
                    <a:pt x="232" y="416"/>
                    <a:pt x="232" y="416"/>
                  </a:cubicBezTo>
                  <a:cubicBezTo>
                    <a:pt x="232" y="542"/>
                    <a:pt x="324" y="585"/>
                    <a:pt x="417" y="585"/>
                  </a:cubicBezTo>
                  <a:cubicBezTo>
                    <a:pt x="552" y="585"/>
                    <a:pt x="619" y="509"/>
                    <a:pt x="619" y="396"/>
                  </a:cubicBezTo>
                  <a:cubicBezTo>
                    <a:pt x="619" y="146"/>
                    <a:pt x="619" y="146"/>
                    <a:pt x="619" y="146"/>
                  </a:cubicBezTo>
                  <a:cubicBezTo>
                    <a:pt x="619" y="73"/>
                    <a:pt x="598" y="40"/>
                    <a:pt x="535" y="40"/>
                  </a:cubicBezTo>
                  <a:cubicBezTo>
                    <a:pt x="516" y="40"/>
                    <a:pt x="516" y="40"/>
                    <a:pt x="516" y="40"/>
                  </a:cubicBezTo>
                  <a:lnTo>
                    <a:pt x="516"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6" name="Freeform 23"/>
            <p:cNvSpPr>
              <a:spLocks/>
            </p:cNvSpPr>
            <p:nvPr userDrawn="1"/>
          </p:nvSpPr>
          <p:spPr bwMode="white">
            <a:xfrm>
              <a:off x="2701925" y="739775"/>
              <a:ext cx="71438" cy="125413"/>
            </a:xfrm>
            <a:custGeom>
              <a:avLst/>
              <a:gdLst/>
              <a:ahLst/>
              <a:cxnLst>
                <a:cxn ang="0">
                  <a:pos x="180" y="434"/>
                </a:cxn>
                <a:cxn ang="0">
                  <a:pos x="227" y="489"/>
                </a:cxn>
                <a:cxn ang="0">
                  <a:pos x="305" y="437"/>
                </a:cxn>
                <a:cxn ang="0">
                  <a:pos x="320" y="466"/>
                </a:cxn>
                <a:cxn ang="0">
                  <a:pos x="170" y="560"/>
                </a:cxn>
                <a:cxn ang="0">
                  <a:pos x="54" y="432"/>
                </a:cxn>
                <a:cxn ang="0">
                  <a:pos x="54" y="186"/>
                </a:cxn>
                <a:cxn ang="0">
                  <a:pos x="0" y="186"/>
                </a:cxn>
                <a:cxn ang="0">
                  <a:pos x="0" y="159"/>
                </a:cxn>
                <a:cxn ang="0">
                  <a:pos x="150" y="0"/>
                </a:cxn>
                <a:cxn ang="0">
                  <a:pos x="180" y="0"/>
                </a:cxn>
                <a:cxn ang="0">
                  <a:pos x="180" y="129"/>
                </a:cxn>
                <a:cxn ang="0">
                  <a:pos x="314" y="129"/>
                </a:cxn>
                <a:cxn ang="0">
                  <a:pos x="299" y="186"/>
                </a:cxn>
                <a:cxn ang="0">
                  <a:pos x="180" y="186"/>
                </a:cxn>
                <a:cxn ang="0">
                  <a:pos x="180" y="434"/>
                </a:cxn>
              </a:cxnLst>
              <a:rect l="0" t="0" r="r" b="b"/>
              <a:pathLst>
                <a:path w="320" h="560">
                  <a:moveTo>
                    <a:pt x="180" y="434"/>
                  </a:moveTo>
                  <a:cubicBezTo>
                    <a:pt x="180" y="472"/>
                    <a:pt x="197" y="489"/>
                    <a:pt x="227" y="489"/>
                  </a:cubicBezTo>
                  <a:cubicBezTo>
                    <a:pt x="251" y="489"/>
                    <a:pt x="275" y="473"/>
                    <a:pt x="305" y="437"/>
                  </a:cubicBezTo>
                  <a:cubicBezTo>
                    <a:pt x="320" y="466"/>
                    <a:pt x="320" y="466"/>
                    <a:pt x="320" y="466"/>
                  </a:cubicBezTo>
                  <a:cubicBezTo>
                    <a:pt x="289" y="522"/>
                    <a:pt x="227" y="560"/>
                    <a:pt x="170" y="560"/>
                  </a:cubicBezTo>
                  <a:cubicBezTo>
                    <a:pt x="101" y="560"/>
                    <a:pt x="54" y="520"/>
                    <a:pt x="54" y="432"/>
                  </a:cubicBezTo>
                  <a:cubicBezTo>
                    <a:pt x="54" y="186"/>
                    <a:pt x="54" y="186"/>
                    <a:pt x="54" y="186"/>
                  </a:cubicBezTo>
                  <a:cubicBezTo>
                    <a:pt x="0" y="186"/>
                    <a:pt x="0" y="186"/>
                    <a:pt x="0" y="186"/>
                  </a:cubicBezTo>
                  <a:cubicBezTo>
                    <a:pt x="0" y="159"/>
                    <a:pt x="0" y="159"/>
                    <a:pt x="0" y="159"/>
                  </a:cubicBezTo>
                  <a:cubicBezTo>
                    <a:pt x="61" y="133"/>
                    <a:pt x="131" y="58"/>
                    <a:pt x="150" y="0"/>
                  </a:cubicBezTo>
                  <a:cubicBezTo>
                    <a:pt x="180" y="0"/>
                    <a:pt x="180" y="0"/>
                    <a:pt x="180" y="0"/>
                  </a:cubicBezTo>
                  <a:cubicBezTo>
                    <a:pt x="180" y="129"/>
                    <a:pt x="180" y="129"/>
                    <a:pt x="180" y="129"/>
                  </a:cubicBezTo>
                  <a:cubicBezTo>
                    <a:pt x="314" y="129"/>
                    <a:pt x="314" y="129"/>
                    <a:pt x="314" y="129"/>
                  </a:cubicBezTo>
                  <a:cubicBezTo>
                    <a:pt x="299" y="186"/>
                    <a:pt x="299" y="186"/>
                    <a:pt x="299" y="186"/>
                  </a:cubicBezTo>
                  <a:cubicBezTo>
                    <a:pt x="180" y="186"/>
                    <a:pt x="180" y="186"/>
                    <a:pt x="180" y="186"/>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7" name="Freeform 24"/>
            <p:cNvSpPr>
              <a:spLocks/>
            </p:cNvSpPr>
            <p:nvPr userDrawn="1"/>
          </p:nvSpPr>
          <p:spPr bwMode="white">
            <a:xfrm>
              <a:off x="2784475" y="763588"/>
              <a:ext cx="84138" cy="98425"/>
            </a:xfrm>
            <a:custGeom>
              <a:avLst/>
              <a:gdLst/>
              <a:ahLst/>
              <a:cxnLst>
                <a:cxn ang="0">
                  <a:pos x="286" y="442"/>
                </a:cxn>
                <a:cxn ang="0">
                  <a:pos x="0" y="442"/>
                </a:cxn>
                <a:cxn ang="0">
                  <a:pos x="0" y="410"/>
                </a:cxn>
                <a:cxn ang="0">
                  <a:pos x="7" y="410"/>
                </a:cxn>
                <a:cxn ang="0">
                  <a:pos x="64" y="338"/>
                </a:cxn>
                <a:cxn ang="0">
                  <a:pos x="64" y="170"/>
                </a:cxn>
                <a:cxn ang="0">
                  <a:pos x="28" y="101"/>
                </a:cxn>
                <a:cxn ang="0">
                  <a:pos x="0" y="90"/>
                </a:cxn>
                <a:cxn ang="0">
                  <a:pos x="0" y="64"/>
                </a:cxn>
                <a:cxn ang="0">
                  <a:pos x="168" y="0"/>
                </a:cxn>
                <a:cxn ang="0">
                  <a:pos x="190" y="0"/>
                </a:cxn>
                <a:cxn ang="0">
                  <a:pos x="190" y="115"/>
                </a:cxn>
                <a:cxn ang="0">
                  <a:pos x="192" y="115"/>
                </a:cxn>
                <a:cxn ang="0">
                  <a:pos x="281" y="12"/>
                </a:cxn>
                <a:cxn ang="0">
                  <a:pos x="302" y="15"/>
                </a:cxn>
                <a:cxn ang="0">
                  <a:pos x="383" y="45"/>
                </a:cxn>
                <a:cxn ang="0">
                  <a:pos x="334" y="153"/>
                </a:cxn>
                <a:cxn ang="0">
                  <a:pos x="250" y="128"/>
                </a:cxn>
                <a:cxn ang="0">
                  <a:pos x="190" y="174"/>
                </a:cxn>
                <a:cxn ang="0">
                  <a:pos x="190" y="341"/>
                </a:cxn>
                <a:cxn ang="0">
                  <a:pos x="259" y="410"/>
                </a:cxn>
                <a:cxn ang="0">
                  <a:pos x="286" y="410"/>
                </a:cxn>
                <a:cxn ang="0">
                  <a:pos x="286" y="442"/>
                </a:cxn>
              </a:cxnLst>
              <a:rect l="0" t="0" r="r" b="b"/>
              <a:pathLst>
                <a:path w="383" h="442">
                  <a:moveTo>
                    <a:pt x="286" y="442"/>
                  </a:moveTo>
                  <a:cubicBezTo>
                    <a:pt x="0" y="442"/>
                    <a:pt x="0" y="442"/>
                    <a:pt x="0" y="442"/>
                  </a:cubicBezTo>
                  <a:cubicBezTo>
                    <a:pt x="0" y="410"/>
                    <a:pt x="0" y="410"/>
                    <a:pt x="0" y="410"/>
                  </a:cubicBezTo>
                  <a:cubicBezTo>
                    <a:pt x="7" y="410"/>
                    <a:pt x="7" y="410"/>
                    <a:pt x="7" y="410"/>
                  </a:cubicBezTo>
                  <a:cubicBezTo>
                    <a:pt x="49" y="410"/>
                    <a:pt x="64" y="391"/>
                    <a:pt x="64" y="338"/>
                  </a:cubicBezTo>
                  <a:cubicBezTo>
                    <a:pt x="64" y="170"/>
                    <a:pt x="64" y="170"/>
                    <a:pt x="64" y="170"/>
                  </a:cubicBezTo>
                  <a:cubicBezTo>
                    <a:pt x="64" y="124"/>
                    <a:pt x="58" y="113"/>
                    <a:pt x="28" y="101"/>
                  </a:cubicBezTo>
                  <a:cubicBezTo>
                    <a:pt x="0" y="90"/>
                    <a:pt x="0" y="90"/>
                    <a:pt x="0" y="90"/>
                  </a:cubicBezTo>
                  <a:cubicBezTo>
                    <a:pt x="0" y="64"/>
                    <a:pt x="0" y="64"/>
                    <a:pt x="0" y="64"/>
                  </a:cubicBezTo>
                  <a:cubicBezTo>
                    <a:pt x="168" y="0"/>
                    <a:pt x="168" y="0"/>
                    <a:pt x="168" y="0"/>
                  </a:cubicBezTo>
                  <a:cubicBezTo>
                    <a:pt x="190" y="0"/>
                    <a:pt x="190" y="0"/>
                    <a:pt x="190" y="0"/>
                  </a:cubicBezTo>
                  <a:cubicBezTo>
                    <a:pt x="190" y="115"/>
                    <a:pt x="190" y="115"/>
                    <a:pt x="190" y="115"/>
                  </a:cubicBezTo>
                  <a:cubicBezTo>
                    <a:pt x="192" y="115"/>
                    <a:pt x="192" y="115"/>
                    <a:pt x="192" y="115"/>
                  </a:cubicBezTo>
                  <a:cubicBezTo>
                    <a:pt x="230" y="41"/>
                    <a:pt x="246" y="12"/>
                    <a:pt x="281" y="12"/>
                  </a:cubicBezTo>
                  <a:cubicBezTo>
                    <a:pt x="288" y="12"/>
                    <a:pt x="297" y="13"/>
                    <a:pt x="302" y="15"/>
                  </a:cubicBezTo>
                  <a:cubicBezTo>
                    <a:pt x="383" y="45"/>
                    <a:pt x="383" y="45"/>
                    <a:pt x="383" y="45"/>
                  </a:cubicBezTo>
                  <a:cubicBezTo>
                    <a:pt x="371" y="88"/>
                    <a:pt x="354" y="125"/>
                    <a:pt x="334" y="153"/>
                  </a:cubicBezTo>
                  <a:cubicBezTo>
                    <a:pt x="302" y="141"/>
                    <a:pt x="264" y="128"/>
                    <a:pt x="250" y="128"/>
                  </a:cubicBezTo>
                  <a:cubicBezTo>
                    <a:pt x="230" y="128"/>
                    <a:pt x="213" y="142"/>
                    <a:pt x="190" y="174"/>
                  </a:cubicBezTo>
                  <a:cubicBezTo>
                    <a:pt x="190" y="341"/>
                    <a:pt x="190" y="341"/>
                    <a:pt x="190" y="341"/>
                  </a:cubicBezTo>
                  <a:cubicBezTo>
                    <a:pt x="190" y="390"/>
                    <a:pt x="205" y="410"/>
                    <a:pt x="259" y="410"/>
                  </a:cubicBezTo>
                  <a:cubicBezTo>
                    <a:pt x="286" y="410"/>
                    <a:pt x="286" y="410"/>
                    <a:pt x="286" y="410"/>
                  </a:cubicBezTo>
                  <a:lnTo>
                    <a:pt x="286" y="44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8" name="Freeform 25"/>
            <p:cNvSpPr>
              <a:spLocks noEditPoints="1"/>
            </p:cNvSpPr>
            <p:nvPr userDrawn="1"/>
          </p:nvSpPr>
          <p:spPr bwMode="white">
            <a:xfrm>
              <a:off x="2878138" y="765175"/>
              <a:ext cx="93663" cy="100013"/>
            </a:xfrm>
            <a:custGeom>
              <a:avLst/>
              <a:gdLst/>
              <a:ahLst/>
              <a:cxnLst>
                <a:cxn ang="0">
                  <a:pos x="408" y="311"/>
                </a:cxn>
                <a:cxn ang="0">
                  <a:pos x="188" y="442"/>
                </a:cxn>
                <a:cxn ang="0">
                  <a:pos x="0" y="231"/>
                </a:cxn>
                <a:cxn ang="0">
                  <a:pos x="220" y="0"/>
                </a:cxn>
                <a:cxn ang="0">
                  <a:pos x="350" y="49"/>
                </a:cxn>
                <a:cxn ang="0">
                  <a:pos x="418" y="186"/>
                </a:cxn>
                <a:cxn ang="0">
                  <a:pos x="418" y="216"/>
                </a:cxn>
                <a:cxn ang="0">
                  <a:pos x="133" y="216"/>
                </a:cxn>
                <a:cxn ang="0">
                  <a:pos x="259" y="366"/>
                </a:cxn>
                <a:cxn ang="0">
                  <a:pos x="385" y="292"/>
                </a:cxn>
                <a:cxn ang="0">
                  <a:pos x="408" y="311"/>
                </a:cxn>
                <a:cxn ang="0">
                  <a:pos x="276" y="175"/>
                </a:cxn>
                <a:cxn ang="0">
                  <a:pos x="203" y="48"/>
                </a:cxn>
                <a:cxn ang="0">
                  <a:pos x="130" y="175"/>
                </a:cxn>
                <a:cxn ang="0">
                  <a:pos x="276" y="175"/>
                </a:cxn>
              </a:cxnLst>
              <a:rect l="0" t="0" r="r" b="b"/>
              <a:pathLst>
                <a:path w="418" h="442">
                  <a:moveTo>
                    <a:pt x="408" y="311"/>
                  </a:moveTo>
                  <a:cubicBezTo>
                    <a:pt x="351" y="392"/>
                    <a:pt x="268" y="442"/>
                    <a:pt x="188" y="442"/>
                  </a:cubicBezTo>
                  <a:cubicBezTo>
                    <a:pt x="76" y="442"/>
                    <a:pt x="0" y="355"/>
                    <a:pt x="0" y="231"/>
                  </a:cubicBezTo>
                  <a:cubicBezTo>
                    <a:pt x="0" y="95"/>
                    <a:pt x="92" y="0"/>
                    <a:pt x="220" y="0"/>
                  </a:cubicBezTo>
                  <a:cubicBezTo>
                    <a:pt x="275" y="0"/>
                    <a:pt x="318" y="17"/>
                    <a:pt x="350" y="49"/>
                  </a:cubicBezTo>
                  <a:cubicBezTo>
                    <a:pt x="411" y="110"/>
                    <a:pt x="382" y="167"/>
                    <a:pt x="418" y="186"/>
                  </a:cubicBezTo>
                  <a:cubicBezTo>
                    <a:pt x="418" y="216"/>
                    <a:pt x="418" y="216"/>
                    <a:pt x="418" y="216"/>
                  </a:cubicBezTo>
                  <a:cubicBezTo>
                    <a:pt x="133" y="216"/>
                    <a:pt x="133" y="216"/>
                    <a:pt x="133" y="216"/>
                  </a:cubicBezTo>
                  <a:cubicBezTo>
                    <a:pt x="141" y="301"/>
                    <a:pt x="199" y="366"/>
                    <a:pt x="259" y="366"/>
                  </a:cubicBezTo>
                  <a:cubicBezTo>
                    <a:pt x="297" y="366"/>
                    <a:pt x="334" y="344"/>
                    <a:pt x="385" y="292"/>
                  </a:cubicBezTo>
                  <a:lnTo>
                    <a:pt x="408" y="311"/>
                  </a:lnTo>
                  <a:close/>
                  <a:moveTo>
                    <a:pt x="276" y="175"/>
                  </a:moveTo>
                  <a:cubicBezTo>
                    <a:pt x="275" y="96"/>
                    <a:pt x="247" y="48"/>
                    <a:pt x="203" y="48"/>
                  </a:cubicBezTo>
                  <a:cubicBezTo>
                    <a:pt x="161" y="48"/>
                    <a:pt x="123" y="102"/>
                    <a:pt x="130" y="175"/>
                  </a:cubicBezTo>
                  <a:lnTo>
                    <a:pt x="276" y="1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59" name="Freeform 26"/>
            <p:cNvSpPr>
              <a:spLocks/>
            </p:cNvSpPr>
            <p:nvPr userDrawn="1"/>
          </p:nvSpPr>
          <p:spPr bwMode="white">
            <a:xfrm>
              <a:off x="2984500" y="765175"/>
              <a:ext cx="95250" cy="100013"/>
            </a:xfrm>
            <a:custGeom>
              <a:avLst/>
              <a:gdLst/>
              <a:ahLst/>
              <a:cxnLst>
                <a:cxn ang="0">
                  <a:pos x="426" y="332"/>
                </a:cxn>
                <a:cxn ang="0">
                  <a:pos x="216" y="442"/>
                </a:cxn>
                <a:cxn ang="0">
                  <a:pos x="0" y="238"/>
                </a:cxn>
                <a:cxn ang="0">
                  <a:pos x="266" y="0"/>
                </a:cxn>
                <a:cxn ang="0">
                  <a:pos x="422" y="87"/>
                </a:cxn>
                <a:cxn ang="0">
                  <a:pos x="369" y="138"/>
                </a:cxn>
                <a:cxn ang="0">
                  <a:pos x="222" y="47"/>
                </a:cxn>
                <a:cxn ang="0">
                  <a:pos x="136" y="202"/>
                </a:cxn>
                <a:cxn ang="0">
                  <a:pos x="264" y="388"/>
                </a:cxn>
                <a:cxn ang="0">
                  <a:pos x="396" y="315"/>
                </a:cxn>
                <a:cxn ang="0">
                  <a:pos x="426" y="332"/>
                </a:cxn>
              </a:cxnLst>
              <a:rect l="0" t="0" r="r" b="b"/>
              <a:pathLst>
                <a:path w="426" h="442">
                  <a:moveTo>
                    <a:pt x="426" y="332"/>
                  </a:moveTo>
                  <a:cubicBezTo>
                    <a:pt x="379" y="404"/>
                    <a:pt x="307" y="442"/>
                    <a:pt x="216" y="442"/>
                  </a:cubicBezTo>
                  <a:cubicBezTo>
                    <a:pt x="91" y="442"/>
                    <a:pt x="0" y="356"/>
                    <a:pt x="0" y="238"/>
                  </a:cubicBezTo>
                  <a:cubicBezTo>
                    <a:pt x="0" y="103"/>
                    <a:pt x="116" y="0"/>
                    <a:pt x="266" y="0"/>
                  </a:cubicBezTo>
                  <a:cubicBezTo>
                    <a:pt x="355" y="0"/>
                    <a:pt x="422" y="37"/>
                    <a:pt x="422" y="87"/>
                  </a:cubicBezTo>
                  <a:cubicBezTo>
                    <a:pt x="422" y="118"/>
                    <a:pt x="401" y="138"/>
                    <a:pt x="369" y="138"/>
                  </a:cubicBezTo>
                  <a:cubicBezTo>
                    <a:pt x="297" y="138"/>
                    <a:pt x="282" y="47"/>
                    <a:pt x="222" y="47"/>
                  </a:cubicBezTo>
                  <a:cubicBezTo>
                    <a:pt x="171" y="47"/>
                    <a:pt x="136" y="110"/>
                    <a:pt x="136" y="202"/>
                  </a:cubicBezTo>
                  <a:cubicBezTo>
                    <a:pt x="136" y="313"/>
                    <a:pt x="188" y="388"/>
                    <a:pt x="264" y="388"/>
                  </a:cubicBezTo>
                  <a:cubicBezTo>
                    <a:pt x="311" y="388"/>
                    <a:pt x="354" y="365"/>
                    <a:pt x="396" y="315"/>
                  </a:cubicBezTo>
                  <a:lnTo>
                    <a:pt x="426" y="33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0" name="Freeform 27"/>
            <p:cNvSpPr>
              <a:spLocks/>
            </p:cNvSpPr>
            <p:nvPr userDrawn="1"/>
          </p:nvSpPr>
          <p:spPr bwMode="white">
            <a:xfrm>
              <a:off x="3086100" y="708025"/>
              <a:ext cx="122238" cy="153988"/>
            </a:xfrm>
            <a:custGeom>
              <a:avLst/>
              <a:gdLst/>
              <a:ahLst/>
              <a:cxnLst>
                <a:cxn ang="0">
                  <a:pos x="197" y="584"/>
                </a:cxn>
                <a:cxn ang="0">
                  <a:pos x="250" y="655"/>
                </a:cxn>
                <a:cxn ang="0">
                  <a:pos x="260" y="655"/>
                </a:cxn>
                <a:cxn ang="0">
                  <a:pos x="260" y="687"/>
                </a:cxn>
                <a:cxn ang="0">
                  <a:pos x="0" y="687"/>
                </a:cxn>
                <a:cxn ang="0">
                  <a:pos x="0" y="655"/>
                </a:cxn>
                <a:cxn ang="0">
                  <a:pos x="15" y="655"/>
                </a:cxn>
                <a:cxn ang="0">
                  <a:pos x="72" y="579"/>
                </a:cxn>
                <a:cxn ang="0">
                  <a:pos x="72" y="130"/>
                </a:cxn>
                <a:cxn ang="0">
                  <a:pos x="39" y="84"/>
                </a:cxn>
                <a:cxn ang="0">
                  <a:pos x="9" y="74"/>
                </a:cxn>
                <a:cxn ang="0">
                  <a:pos x="9" y="50"/>
                </a:cxn>
                <a:cxn ang="0">
                  <a:pos x="172" y="0"/>
                </a:cxn>
                <a:cxn ang="0">
                  <a:pos x="197" y="0"/>
                </a:cxn>
                <a:cxn ang="0">
                  <a:pos x="197" y="335"/>
                </a:cxn>
                <a:cxn ang="0">
                  <a:pos x="382" y="257"/>
                </a:cxn>
                <a:cxn ang="0">
                  <a:pos x="494" y="439"/>
                </a:cxn>
                <a:cxn ang="0">
                  <a:pos x="494" y="574"/>
                </a:cxn>
                <a:cxn ang="0">
                  <a:pos x="540" y="655"/>
                </a:cxn>
                <a:cxn ang="0">
                  <a:pos x="550" y="655"/>
                </a:cxn>
                <a:cxn ang="0">
                  <a:pos x="550" y="687"/>
                </a:cxn>
                <a:cxn ang="0">
                  <a:pos x="308" y="687"/>
                </a:cxn>
                <a:cxn ang="0">
                  <a:pos x="308" y="655"/>
                </a:cxn>
                <a:cxn ang="0">
                  <a:pos x="316" y="655"/>
                </a:cxn>
                <a:cxn ang="0">
                  <a:pos x="369" y="579"/>
                </a:cxn>
                <a:cxn ang="0">
                  <a:pos x="369" y="424"/>
                </a:cxn>
                <a:cxn ang="0">
                  <a:pos x="302" y="334"/>
                </a:cxn>
                <a:cxn ang="0">
                  <a:pos x="197" y="373"/>
                </a:cxn>
                <a:cxn ang="0">
                  <a:pos x="197" y="584"/>
                </a:cxn>
              </a:cxnLst>
              <a:rect l="0" t="0" r="r" b="b"/>
              <a:pathLst>
                <a:path w="550" h="687">
                  <a:moveTo>
                    <a:pt x="197" y="584"/>
                  </a:moveTo>
                  <a:cubicBezTo>
                    <a:pt x="197" y="648"/>
                    <a:pt x="214" y="655"/>
                    <a:pt x="250" y="655"/>
                  </a:cubicBezTo>
                  <a:cubicBezTo>
                    <a:pt x="260" y="655"/>
                    <a:pt x="260" y="655"/>
                    <a:pt x="260" y="655"/>
                  </a:cubicBezTo>
                  <a:cubicBezTo>
                    <a:pt x="260" y="687"/>
                    <a:pt x="260" y="687"/>
                    <a:pt x="260" y="687"/>
                  </a:cubicBezTo>
                  <a:cubicBezTo>
                    <a:pt x="0" y="687"/>
                    <a:pt x="0" y="687"/>
                    <a:pt x="0" y="687"/>
                  </a:cubicBezTo>
                  <a:cubicBezTo>
                    <a:pt x="0" y="655"/>
                    <a:pt x="0" y="655"/>
                    <a:pt x="0" y="655"/>
                  </a:cubicBezTo>
                  <a:cubicBezTo>
                    <a:pt x="15" y="655"/>
                    <a:pt x="15" y="655"/>
                    <a:pt x="15" y="655"/>
                  </a:cubicBezTo>
                  <a:cubicBezTo>
                    <a:pt x="67" y="655"/>
                    <a:pt x="72" y="634"/>
                    <a:pt x="72" y="579"/>
                  </a:cubicBezTo>
                  <a:cubicBezTo>
                    <a:pt x="72" y="130"/>
                    <a:pt x="72" y="130"/>
                    <a:pt x="72" y="130"/>
                  </a:cubicBezTo>
                  <a:cubicBezTo>
                    <a:pt x="72" y="100"/>
                    <a:pt x="66" y="93"/>
                    <a:pt x="39" y="84"/>
                  </a:cubicBezTo>
                  <a:cubicBezTo>
                    <a:pt x="9" y="74"/>
                    <a:pt x="9" y="74"/>
                    <a:pt x="9" y="74"/>
                  </a:cubicBezTo>
                  <a:cubicBezTo>
                    <a:pt x="9" y="50"/>
                    <a:pt x="9" y="50"/>
                    <a:pt x="9" y="50"/>
                  </a:cubicBezTo>
                  <a:cubicBezTo>
                    <a:pt x="172" y="0"/>
                    <a:pt x="172" y="0"/>
                    <a:pt x="172" y="0"/>
                  </a:cubicBezTo>
                  <a:cubicBezTo>
                    <a:pt x="197" y="0"/>
                    <a:pt x="197" y="0"/>
                    <a:pt x="197" y="0"/>
                  </a:cubicBezTo>
                  <a:cubicBezTo>
                    <a:pt x="197" y="335"/>
                    <a:pt x="197" y="335"/>
                    <a:pt x="197" y="335"/>
                  </a:cubicBezTo>
                  <a:cubicBezTo>
                    <a:pt x="255" y="295"/>
                    <a:pt x="328" y="257"/>
                    <a:pt x="382" y="257"/>
                  </a:cubicBezTo>
                  <a:cubicBezTo>
                    <a:pt x="457" y="257"/>
                    <a:pt x="494" y="317"/>
                    <a:pt x="494" y="439"/>
                  </a:cubicBezTo>
                  <a:cubicBezTo>
                    <a:pt x="494" y="574"/>
                    <a:pt x="494" y="574"/>
                    <a:pt x="494" y="574"/>
                  </a:cubicBezTo>
                  <a:cubicBezTo>
                    <a:pt x="494" y="635"/>
                    <a:pt x="501" y="655"/>
                    <a:pt x="540" y="655"/>
                  </a:cubicBezTo>
                  <a:cubicBezTo>
                    <a:pt x="550" y="655"/>
                    <a:pt x="550" y="655"/>
                    <a:pt x="550" y="655"/>
                  </a:cubicBezTo>
                  <a:cubicBezTo>
                    <a:pt x="550" y="687"/>
                    <a:pt x="550" y="687"/>
                    <a:pt x="550" y="687"/>
                  </a:cubicBezTo>
                  <a:cubicBezTo>
                    <a:pt x="308" y="687"/>
                    <a:pt x="308" y="687"/>
                    <a:pt x="308" y="687"/>
                  </a:cubicBezTo>
                  <a:cubicBezTo>
                    <a:pt x="308" y="655"/>
                    <a:pt x="308" y="655"/>
                    <a:pt x="308" y="655"/>
                  </a:cubicBezTo>
                  <a:cubicBezTo>
                    <a:pt x="316" y="655"/>
                    <a:pt x="316" y="655"/>
                    <a:pt x="316" y="655"/>
                  </a:cubicBezTo>
                  <a:cubicBezTo>
                    <a:pt x="359" y="655"/>
                    <a:pt x="369" y="638"/>
                    <a:pt x="369" y="579"/>
                  </a:cubicBezTo>
                  <a:cubicBezTo>
                    <a:pt x="369" y="424"/>
                    <a:pt x="369" y="424"/>
                    <a:pt x="369" y="424"/>
                  </a:cubicBezTo>
                  <a:cubicBezTo>
                    <a:pt x="369" y="369"/>
                    <a:pt x="343" y="334"/>
                    <a:pt x="302" y="334"/>
                  </a:cubicBezTo>
                  <a:cubicBezTo>
                    <a:pt x="274" y="334"/>
                    <a:pt x="233" y="349"/>
                    <a:pt x="197" y="373"/>
                  </a:cubicBezTo>
                  <a:lnTo>
                    <a:pt x="197" y="58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1" name="Freeform 28"/>
            <p:cNvSpPr>
              <a:spLocks/>
            </p:cNvSpPr>
            <p:nvPr userDrawn="1"/>
          </p:nvSpPr>
          <p:spPr bwMode="white">
            <a:xfrm>
              <a:off x="3219450" y="739775"/>
              <a:ext cx="71438" cy="125413"/>
            </a:xfrm>
            <a:custGeom>
              <a:avLst/>
              <a:gdLst/>
              <a:ahLst/>
              <a:cxnLst>
                <a:cxn ang="0">
                  <a:pos x="180" y="434"/>
                </a:cxn>
                <a:cxn ang="0">
                  <a:pos x="227" y="489"/>
                </a:cxn>
                <a:cxn ang="0">
                  <a:pos x="305" y="437"/>
                </a:cxn>
                <a:cxn ang="0">
                  <a:pos x="320" y="466"/>
                </a:cxn>
                <a:cxn ang="0">
                  <a:pos x="170" y="560"/>
                </a:cxn>
                <a:cxn ang="0">
                  <a:pos x="54" y="432"/>
                </a:cxn>
                <a:cxn ang="0">
                  <a:pos x="54" y="186"/>
                </a:cxn>
                <a:cxn ang="0">
                  <a:pos x="0" y="186"/>
                </a:cxn>
                <a:cxn ang="0">
                  <a:pos x="0" y="159"/>
                </a:cxn>
                <a:cxn ang="0">
                  <a:pos x="150" y="0"/>
                </a:cxn>
                <a:cxn ang="0">
                  <a:pos x="180" y="0"/>
                </a:cxn>
                <a:cxn ang="0">
                  <a:pos x="180" y="129"/>
                </a:cxn>
                <a:cxn ang="0">
                  <a:pos x="314" y="129"/>
                </a:cxn>
                <a:cxn ang="0">
                  <a:pos x="299" y="186"/>
                </a:cxn>
                <a:cxn ang="0">
                  <a:pos x="180" y="186"/>
                </a:cxn>
                <a:cxn ang="0">
                  <a:pos x="180" y="434"/>
                </a:cxn>
              </a:cxnLst>
              <a:rect l="0" t="0" r="r" b="b"/>
              <a:pathLst>
                <a:path w="320" h="560">
                  <a:moveTo>
                    <a:pt x="180" y="434"/>
                  </a:moveTo>
                  <a:cubicBezTo>
                    <a:pt x="180" y="472"/>
                    <a:pt x="197" y="489"/>
                    <a:pt x="227" y="489"/>
                  </a:cubicBezTo>
                  <a:cubicBezTo>
                    <a:pt x="252" y="489"/>
                    <a:pt x="275" y="473"/>
                    <a:pt x="305" y="437"/>
                  </a:cubicBezTo>
                  <a:cubicBezTo>
                    <a:pt x="320" y="466"/>
                    <a:pt x="320" y="466"/>
                    <a:pt x="320" y="466"/>
                  </a:cubicBezTo>
                  <a:cubicBezTo>
                    <a:pt x="289" y="522"/>
                    <a:pt x="227" y="560"/>
                    <a:pt x="170" y="560"/>
                  </a:cubicBezTo>
                  <a:cubicBezTo>
                    <a:pt x="101" y="560"/>
                    <a:pt x="54" y="520"/>
                    <a:pt x="54" y="432"/>
                  </a:cubicBezTo>
                  <a:cubicBezTo>
                    <a:pt x="54" y="186"/>
                    <a:pt x="54" y="186"/>
                    <a:pt x="54" y="186"/>
                  </a:cubicBezTo>
                  <a:cubicBezTo>
                    <a:pt x="0" y="186"/>
                    <a:pt x="0" y="186"/>
                    <a:pt x="0" y="186"/>
                  </a:cubicBezTo>
                  <a:cubicBezTo>
                    <a:pt x="0" y="159"/>
                    <a:pt x="0" y="159"/>
                    <a:pt x="0" y="159"/>
                  </a:cubicBezTo>
                  <a:cubicBezTo>
                    <a:pt x="61" y="133"/>
                    <a:pt x="131" y="58"/>
                    <a:pt x="150" y="0"/>
                  </a:cubicBezTo>
                  <a:cubicBezTo>
                    <a:pt x="180" y="0"/>
                    <a:pt x="180" y="0"/>
                    <a:pt x="180" y="0"/>
                  </a:cubicBezTo>
                  <a:cubicBezTo>
                    <a:pt x="180" y="129"/>
                    <a:pt x="180" y="129"/>
                    <a:pt x="180" y="129"/>
                  </a:cubicBezTo>
                  <a:cubicBezTo>
                    <a:pt x="314" y="129"/>
                    <a:pt x="314" y="129"/>
                    <a:pt x="314" y="129"/>
                  </a:cubicBezTo>
                  <a:cubicBezTo>
                    <a:pt x="299" y="186"/>
                    <a:pt x="299" y="186"/>
                    <a:pt x="299" y="186"/>
                  </a:cubicBezTo>
                  <a:cubicBezTo>
                    <a:pt x="180" y="186"/>
                    <a:pt x="180" y="186"/>
                    <a:pt x="180" y="186"/>
                  </a:cubicBezTo>
                  <a:lnTo>
                    <a:pt x="180" y="4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2" name="Freeform 29"/>
            <p:cNvSpPr>
              <a:spLocks/>
            </p:cNvSpPr>
            <p:nvPr userDrawn="1"/>
          </p:nvSpPr>
          <p:spPr bwMode="auto">
            <a:xfrm>
              <a:off x="544513" y="468313"/>
              <a:ext cx="657225" cy="654050"/>
            </a:xfrm>
            <a:custGeom>
              <a:avLst/>
              <a:gdLst/>
              <a:ahLst/>
              <a:cxnLst>
                <a:cxn ang="0">
                  <a:pos x="178" y="1"/>
                </a:cxn>
                <a:cxn ang="0">
                  <a:pos x="190" y="4"/>
                </a:cxn>
                <a:cxn ang="0">
                  <a:pos x="228" y="0"/>
                </a:cxn>
                <a:cxn ang="0">
                  <a:pos x="239" y="6"/>
                </a:cxn>
                <a:cxn ang="0">
                  <a:pos x="277" y="11"/>
                </a:cxn>
                <a:cxn ang="0">
                  <a:pos x="286" y="20"/>
                </a:cxn>
                <a:cxn ang="0">
                  <a:pos x="321" y="34"/>
                </a:cxn>
                <a:cxn ang="0">
                  <a:pos x="328" y="44"/>
                </a:cxn>
                <a:cxn ang="0">
                  <a:pos x="359" y="66"/>
                </a:cxn>
                <a:cxn ang="0">
                  <a:pos x="363" y="78"/>
                </a:cxn>
                <a:cxn ang="0">
                  <a:pos x="388" y="107"/>
                </a:cxn>
                <a:cxn ang="0">
                  <a:pos x="390" y="119"/>
                </a:cxn>
                <a:cxn ang="0">
                  <a:pos x="407" y="153"/>
                </a:cxn>
                <a:cxn ang="0">
                  <a:pos x="405" y="165"/>
                </a:cxn>
                <a:cxn ang="0">
                  <a:pos x="414" y="203"/>
                </a:cxn>
                <a:cxn ang="0">
                  <a:pos x="409" y="214"/>
                </a:cxn>
                <a:cxn ang="0">
                  <a:pos x="409" y="252"/>
                </a:cxn>
                <a:cxn ang="0">
                  <a:pos x="401" y="262"/>
                </a:cxn>
                <a:cxn ang="0">
                  <a:pos x="392" y="299"/>
                </a:cxn>
                <a:cxn ang="0">
                  <a:pos x="382" y="307"/>
                </a:cxn>
                <a:cxn ang="0">
                  <a:pos x="364" y="341"/>
                </a:cxn>
                <a:cxn ang="0">
                  <a:pos x="353" y="346"/>
                </a:cxn>
                <a:cxn ang="0">
                  <a:pos x="327" y="375"/>
                </a:cxn>
                <a:cxn ang="0">
                  <a:pos x="315" y="377"/>
                </a:cxn>
                <a:cxn ang="0">
                  <a:pos x="283" y="399"/>
                </a:cxn>
                <a:cxn ang="0">
                  <a:pos x="271" y="398"/>
                </a:cxn>
                <a:cxn ang="0">
                  <a:pos x="235" y="411"/>
                </a:cxn>
                <a:cxn ang="0">
                  <a:pos x="223" y="408"/>
                </a:cxn>
                <a:cxn ang="0">
                  <a:pos x="185" y="412"/>
                </a:cxn>
                <a:cxn ang="0">
                  <a:pos x="175" y="406"/>
                </a:cxn>
                <a:cxn ang="0">
                  <a:pos x="136" y="401"/>
                </a:cxn>
                <a:cxn ang="0">
                  <a:pos x="128" y="393"/>
                </a:cxn>
                <a:cxn ang="0">
                  <a:pos x="92" y="378"/>
                </a:cxn>
                <a:cxn ang="0">
                  <a:pos x="85" y="368"/>
                </a:cxn>
                <a:cxn ang="0">
                  <a:pos x="54" y="346"/>
                </a:cxn>
                <a:cxn ang="0">
                  <a:pos x="50" y="335"/>
                </a:cxn>
                <a:cxn ang="0">
                  <a:pos x="25" y="305"/>
                </a:cxn>
                <a:cxn ang="0">
                  <a:pos x="24" y="293"/>
                </a:cxn>
                <a:cxn ang="0">
                  <a:pos x="6" y="259"/>
                </a:cxn>
                <a:cxn ang="0">
                  <a:pos x="8" y="247"/>
                </a:cxn>
                <a:cxn ang="0">
                  <a:pos x="0" y="210"/>
                </a:cxn>
                <a:cxn ang="0">
                  <a:pos x="4" y="198"/>
                </a:cxn>
                <a:cxn ang="0">
                  <a:pos x="5" y="160"/>
                </a:cxn>
                <a:cxn ang="0">
                  <a:pos x="12" y="150"/>
                </a:cxn>
                <a:cxn ang="0">
                  <a:pos x="22" y="113"/>
                </a:cxn>
                <a:cxn ang="0">
                  <a:pos x="31" y="105"/>
                </a:cxn>
                <a:cxn ang="0">
                  <a:pos x="49" y="71"/>
                </a:cxn>
                <a:cxn ang="0">
                  <a:pos x="60" y="66"/>
                </a:cxn>
                <a:cxn ang="0">
                  <a:pos x="86" y="38"/>
                </a:cxn>
                <a:cxn ang="0">
                  <a:pos x="98" y="35"/>
                </a:cxn>
                <a:cxn ang="0">
                  <a:pos x="130" y="14"/>
                </a:cxn>
                <a:cxn ang="0">
                  <a:pos x="142" y="14"/>
                </a:cxn>
              </a:cxnLst>
              <a:rect l="0" t="0" r="r" b="b"/>
              <a:pathLst>
                <a:path w="414" h="412">
                  <a:moveTo>
                    <a:pt x="174" y="6"/>
                  </a:moveTo>
                  <a:lnTo>
                    <a:pt x="178" y="1"/>
                  </a:lnTo>
                  <a:lnTo>
                    <a:pt x="185" y="0"/>
                  </a:lnTo>
                  <a:lnTo>
                    <a:pt x="190" y="4"/>
                  </a:lnTo>
                  <a:lnTo>
                    <a:pt x="223" y="4"/>
                  </a:lnTo>
                  <a:lnTo>
                    <a:pt x="228" y="0"/>
                  </a:lnTo>
                  <a:lnTo>
                    <a:pt x="235" y="1"/>
                  </a:lnTo>
                  <a:lnTo>
                    <a:pt x="239" y="6"/>
                  </a:lnTo>
                  <a:lnTo>
                    <a:pt x="271" y="14"/>
                  </a:lnTo>
                  <a:lnTo>
                    <a:pt x="277" y="11"/>
                  </a:lnTo>
                  <a:lnTo>
                    <a:pt x="283" y="14"/>
                  </a:lnTo>
                  <a:lnTo>
                    <a:pt x="286" y="20"/>
                  </a:lnTo>
                  <a:lnTo>
                    <a:pt x="315" y="35"/>
                  </a:lnTo>
                  <a:lnTo>
                    <a:pt x="321" y="34"/>
                  </a:lnTo>
                  <a:lnTo>
                    <a:pt x="327" y="38"/>
                  </a:lnTo>
                  <a:lnTo>
                    <a:pt x="328" y="44"/>
                  </a:lnTo>
                  <a:lnTo>
                    <a:pt x="353" y="66"/>
                  </a:lnTo>
                  <a:lnTo>
                    <a:pt x="359" y="66"/>
                  </a:lnTo>
                  <a:lnTo>
                    <a:pt x="364" y="71"/>
                  </a:lnTo>
                  <a:lnTo>
                    <a:pt x="363" y="78"/>
                  </a:lnTo>
                  <a:lnTo>
                    <a:pt x="382" y="105"/>
                  </a:lnTo>
                  <a:lnTo>
                    <a:pt x="388" y="107"/>
                  </a:lnTo>
                  <a:lnTo>
                    <a:pt x="392" y="113"/>
                  </a:lnTo>
                  <a:lnTo>
                    <a:pt x="390" y="119"/>
                  </a:lnTo>
                  <a:lnTo>
                    <a:pt x="401" y="150"/>
                  </a:lnTo>
                  <a:lnTo>
                    <a:pt x="407" y="153"/>
                  </a:lnTo>
                  <a:lnTo>
                    <a:pt x="408" y="160"/>
                  </a:lnTo>
                  <a:lnTo>
                    <a:pt x="405" y="165"/>
                  </a:lnTo>
                  <a:lnTo>
                    <a:pt x="409" y="198"/>
                  </a:lnTo>
                  <a:lnTo>
                    <a:pt x="414" y="203"/>
                  </a:lnTo>
                  <a:lnTo>
                    <a:pt x="414" y="210"/>
                  </a:lnTo>
                  <a:lnTo>
                    <a:pt x="409" y="214"/>
                  </a:lnTo>
                  <a:lnTo>
                    <a:pt x="405" y="247"/>
                  </a:lnTo>
                  <a:lnTo>
                    <a:pt x="409" y="252"/>
                  </a:lnTo>
                  <a:lnTo>
                    <a:pt x="407" y="259"/>
                  </a:lnTo>
                  <a:lnTo>
                    <a:pt x="401" y="262"/>
                  </a:lnTo>
                  <a:lnTo>
                    <a:pt x="390" y="293"/>
                  </a:lnTo>
                  <a:lnTo>
                    <a:pt x="392" y="299"/>
                  </a:lnTo>
                  <a:lnTo>
                    <a:pt x="388" y="305"/>
                  </a:lnTo>
                  <a:lnTo>
                    <a:pt x="382" y="307"/>
                  </a:lnTo>
                  <a:lnTo>
                    <a:pt x="363" y="335"/>
                  </a:lnTo>
                  <a:lnTo>
                    <a:pt x="364" y="341"/>
                  </a:lnTo>
                  <a:lnTo>
                    <a:pt x="359" y="346"/>
                  </a:lnTo>
                  <a:lnTo>
                    <a:pt x="353" y="346"/>
                  </a:lnTo>
                  <a:lnTo>
                    <a:pt x="328" y="368"/>
                  </a:lnTo>
                  <a:lnTo>
                    <a:pt x="327" y="375"/>
                  </a:lnTo>
                  <a:lnTo>
                    <a:pt x="321" y="378"/>
                  </a:lnTo>
                  <a:lnTo>
                    <a:pt x="315" y="377"/>
                  </a:lnTo>
                  <a:lnTo>
                    <a:pt x="286" y="393"/>
                  </a:lnTo>
                  <a:lnTo>
                    <a:pt x="283" y="399"/>
                  </a:lnTo>
                  <a:lnTo>
                    <a:pt x="277" y="401"/>
                  </a:lnTo>
                  <a:lnTo>
                    <a:pt x="271" y="398"/>
                  </a:lnTo>
                  <a:lnTo>
                    <a:pt x="239" y="406"/>
                  </a:lnTo>
                  <a:lnTo>
                    <a:pt x="235" y="411"/>
                  </a:lnTo>
                  <a:lnTo>
                    <a:pt x="228" y="412"/>
                  </a:lnTo>
                  <a:lnTo>
                    <a:pt x="223" y="408"/>
                  </a:lnTo>
                  <a:lnTo>
                    <a:pt x="190" y="408"/>
                  </a:lnTo>
                  <a:lnTo>
                    <a:pt x="185" y="412"/>
                  </a:lnTo>
                  <a:lnTo>
                    <a:pt x="178" y="411"/>
                  </a:lnTo>
                  <a:lnTo>
                    <a:pt x="175" y="406"/>
                  </a:lnTo>
                  <a:lnTo>
                    <a:pt x="142" y="398"/>
                  </a:lnTo>
                  <a:lnTo>
                    <a:pt x="136" y="401"/>
                  </a:lnTo>
                  <a:lnTo>
                    <a:pt x="130" y="399"/>
                  </a:lnTo>
                  <a:lnTo>
                    <a:pt x="128" y="393"/>
                  </a:lnTo>
                  <a:lnTo>
                    <a:pt x="98" y="377"/>
                  </a:lnTo>
                  <a:lnTo>
                    <a:pt x="92" y="378"/>
                  </a:lnTo>
                  <a:lnTo>
                    <a:pt x="86" y="375"/>
                  </a:lnTo>
                  <a:lnTo>
                    <a:pt x="85" y="368"/>
                  </a:lnTo>
                  <a:lnTo>
                    <a:pt x="60" y="346"/>
                  </a:lnTo>
                  <a:lnTo>
                    <a:pt x="54" y="346"/>
                  </a:lnTo>
                  <a:lnTo>
                    <a:pt x="49" y="341"/>
                  </a:lnTo>
                  <a:lnTo>
                    <a:pt x="50" y="335"/>
                  </a:lnTo>
                  <a:lnTo>
                    <a:pt x="31" y="307"/>
                  </a:lnTo>
                  <a:lnTo>
                    <a:pt x="25" y="305"/>
                  </a:lnTo>
                  <a:lnTo>
                    <a:pt x="22" y="299"/>
                  </a:lnTo>
                  <a:lnTo>
                    <a:pt x="24" y="293"/>
                  </a:lnTo>
                  <a:lnTo>
                    <a:pt x="12" y="262"/>
                  </a:lnTo>
                  <a:lnTo>
                    <a:pt x="6" y="259"/>
                  </a:lnTo>
                  <a:lnTo>
                    <a:pt x="5" y="252"/>
                  </a:lnTo>
                  <a:lnTo>
                    <a:pt x="8" y="247"/>
                  </a:lnTo>
                  <a:lnTo>
                    <a:pt x="4" y="214"/>
                  </a:lnTo>
                  <a:lnTo>
                    <a:pt x="0" y="210"/>
                  </a:lnTo>
                  <a:lnTo>
                    <a:pt x="0" y="203"/>
                  </a:lnTo>
                  <a:lnTo>
                    <a:pt x="4" y="198"/>
                  </a:lnTo>
                  <a:lnTo>
                    <a:pt x="8" y="165"/>
                  </a:lnTo>
                  <a:lnTo>
                    <a:pt x="5" y="160"/>
                  </a:lnTo>
                  <a:lnTo>
                    <a:pt x="6" y="153"/>
                  </a:lnTo>
                  <a:lnTo>
                    <a:pt x="12" y="150"/>
                  </a:lnTo>
                  <a:lnTo>
                    <a:pt x="24" y="119"/>
                  </a:lnTo>
                  <a:lnTo>
                    <a:pt x="22" y="113"/>
                  </a:lnTo>
                  <a:lnTo>
                    <a:pt x="25" y="107"/>
                  </a:lnTo>
                  <a:lnTo>
                    <a:pt x="31" y="105"/>
                  </a:lnTo>
                  <a:lnTo>
                    <a:pt x="50" y="78"/>
                  </a:lnTo>
                  <a:lnTo>
                    <a:pt x="49" y="71"/>
                  </a:lnTo>
                  <a:lnTo>
                    <a:pt x="54" y="66"/>
                  </a:lnTo>
                  <a:lnTo>
                    <a:pt x="60" y="66"/>
                  </a:lnTo>
                  <a:lnTo>
                    <a:pt x="85" y="44"/>
                  </a:lnTo>
                  <a:lnTo>
                    <a:pt x="86" y="38"/>
                  </a:lnTo>
                  <a:lnTo>
                    <a:pt x="92" y="34"/>
                  </a:lnTo>
                  <a:lnTo>
                    <a:pt x="98" y="35"/>
                  </a:lnTo>
                  <a:lnTo>
                    <a:pt x="128" y="20"/>
                  </a:lnTo>
                  <a:lnTo>
                    <a:pt x="130" y="14"/>
                  </a:lnTo>
                  <a:lnTo>
                    <a:pt x="136" y="11"/>
                  </a:lnTo>
                  <a:lnTo>
                    <a:pt x="142" y="14"/>
                  </a:lnTo>
                  <a:lnTo>
                    <a:pt x="174" y="6"/>
                  </a:lnTo>
                  <a:close/>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3" name="Freeform 30"/>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4" name="Freeform 31"/>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5" name="Freeform 32"/>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6" name="Freeform 33"/>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close/>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7" name="Freeform 34"/>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68" name="Freeform 35"/>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9" name="Freeform 36"/>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0" name="Freeform 37"/>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1" name="Freeform 38"/>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2" name="Freeform 39"/>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3" name="Freeform 40"/>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4" name="Freeform 41"/>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5" name="Freeform 42"/>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6" name="Freeform 43"/>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7" name="Freeform 44"/>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78" name="Freeform 45"/>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79" name="Freeform 46"/>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0" name="Freeform 47"/>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1" name="Freeform 48"/>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2" name="Freeform 49"/>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3" name="Freeform 50"/>
            <p:cNvSpPr>
              <a:spLocks/>
            </p:cNvSpPr>
            <p:nvPr userDrawn="1"/>
          </p:nvSpPr>
          <p:spPr bwMode="auto">
            <a:xfrm>
              <a:off x="919163" y="1065213"/>
              <a:ext cx="57150" cy="57150"/>
            </a:xfrm>
            <a:custGeom>
              <a:avLst/>
              <a:gdLst/>
              <a:ahLst/>
              <a:cxnLst>
                <a:cxn ang="0">
                  <a:pos x="38" y="251"/>
                </a:cxn>
                <a:cxn ang="0">
                  <a:pos x="0" y="37"/>
                </a:cxn>
                <a:cxn ang="0">
                  <a:pos x="127" y="9"/>
                </a:cxn>
                <a:cxn ang="0">
                  <a:pos x="143" y="64"/>
                </a:cxn>
                <a:cxn ang="0">
                  <a:pos x="210" y="43"/>
                </a:cxn>
                <a:cxn ang="0">
                  <a:pos x="221" y="0"/>
                </a:cxn>
                <a:cxn ang="0">
                  <a:pos x="254" y="74"/>
                </a:cxn>
                <a:cxn ang="0">
                  <a:pos x="211" y="211"/>
                </a:cxn>
                <a:cxn ang="0">
                  <a:pos x="38" y="251"/>
                </a:cxn>
              </a:cxnLst>
              <a:rect l="0" t="0" r="r" b="b"/>
              <a:pathLst>
                <a:path w="254" h="251">
                  <a:moveTo>
                    <a:pt x="38" y="251"/>
                  </a:moveTo>
                  <a:cubicBezTo>
                    <a:pt x="0" y="37"/>
                    <a:pt x="0" y="37"/>
                    <a:pt x="0" y="37"/>
                  </a:cubicBezTo>
                  <a:cubicBezTo>
                    <a:pt x="43" y="29"/>
                    <a:pt x="85" y="20"/>
                    <a:pt x="127" y="9"/>
                  </a:cubicBezTo>
                  <a:cubicBezTo>
                    <a:pt x="143" y="64"/>
                    <a:pt x="143" y="64"/>
                    <a:pt x="143" y="64"/>
                  </a:cubicBezTo>
                  <a:cubicBezTo>
                    <a:pt x="166" y="57"/>
                    <a:pt x="188" y="50"/>
                    <a:pt x="210" y="43"/>
                  </a:cubicBezTo>
                  <a:cubicBezTo>
                    <a:pt x="221" y="0"/>
                    <a:pt x="221" y="0"/>
                    <a:pt x="221" y="0"/>
                  </a:cubicBezTo>
                  <a:cubicBezTo>
                    <a:pt x="254" y="74"/>
                    <a:pt x="254" y="74"/>
                    <a:pt x="254" y="74"/>
                  </a:cubicBezTo>
                  <a:cubicBezTo>
                    <a:pt x="211" y="211"/>
                    <a:pt x="211" y="211"/>
                    <a:pt x="211" y="211"/>
                  </a:cubicBezTo>
                  <a:lnTo>
                    <a:pt x="38" y="2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4" name="Freeform 51"/>
            <p:cNvSpPr>
              <a:spLocks/>
            </p:cNvSpPr>
            <p:nvPr userDrawn="1"/>
          </p:nvSpPr>
          <p:spPr bwMode="auto">
            <a:xfrm>
              <a:off x="919163" y="1065213"/>
              <a:ext cx="57150" cy="57150"/>
            </a:xfrm>
            <a:custGeom>
              <a:avLst/>
              <a:gdLst/>
              <a:ahLst/>
              <a:cxnLst>
                <a:cxn ang="0">
                  <a:pos x="38" y="251"/>
                </a:cxn>
                <a:cxn ang="0">
                  <a:pos x="0" y="37"/>
                </a:cxn>
                <a:cxn ang="0">
                  <a:pos x="127" y="9"/>
                </a:cxn>
                <a:cxn ang="0">
                  <a:pos x="143" y="64"/>
                </a:cxn>
                <a:cxn ang="0">
                  <a:pos x="210" y="43"/>
                </a:cxn>
                <a:cxn ang="0">
                  <a:pos x="221" y="0"/>
                </a:cxn>
                <a:cxn ang="0">
                  <a:pos x="254" y="74"/>
                </a:cxn>
                <a:cxn ang="0">
                  <a:pos x="211" y="211"/>
                </a:cxn>
                <a:cxn ang="0">
                  <a:pos x="38" y="251"/>
                </a:cxn>
              </a:cxnLst>
              <a:rect l="0" t="0" r="r" b="b"/>
              <a:pathLst>
                <a:path w="254" h="251">
                  <a:moveTo>
                    <a:pt x="38" y="251"/>
                  </a:moveTo>
                  <a:cubicBezTo>
                    <a:pt x="0" y="37"/>
                    <a:pt x="0" y="37"/>
                    <a:pt x="0" y="37"/>
                  </a:cubicBezTo>
                  <a:cubicBezTo>
                    <a:pt x="43" y="29"/>
                    <a:pt x="85" y="20"/>
                    <a:pt x="127" y="9"/>
                  </a:cubicBezTo>
                  <a:cubicBezTo>
                    <a:pt x="143" y="64"/>
                    <a:pt x="143" y="64"/>
                    <a:pt x="143" y="64"/>
                  </a:cubicBezTo>
                  <a:cubicBezTo>
                    <a:pt x="166" y="57"/>
                    <a:pt x="188" y="50"/>
                    <a:pt x="210" y="43"/>
                  </a:cubicBezTo>
                  <a:cubicBezTo>
                    <a:pt x="221" y="0"/>
                    <a:pt x="221" y="0"/>
                    <a:pt x="221" y="0"/>
                  </a:cubicBezTo>
                  <a:cubicBezTo>
                    <a:pt x="254" y="74"/>
                    <a:pt x="254" y="74"/>
                    <a:pt x="254" y="74"/>
                  </a:cubicBezTo>
                  <a:cubicBezTo>
                    <a:pt x="211" y="211"/>
                    <a:pt x="211" y="211"/>
                    <a:pt x="211" y="211"/>
                  </a:cubicBezTo>
                  <a:lnTo>
                    <a:pt x="38" y="251"/>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5" name="Freeform 52"/>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6" name="Freeform 53"/>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7" name="Freeform 54"/>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88" name="Freeform 55"/>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9" name="Freeform 56"/>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0" name="Freeform 57"/>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1" name="Freeform 58"/>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2" name="Freeform 59"/>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3" name="Freeform 60"/>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4" name="Freeform 61"/>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5" name="Freeform 62"/>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6" name="Freeform 63"/>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7" name="Freeform 64"/>
            <p:cNvSpPr>
              <a:spLocks/>
            </p:cNvSpPr>
            <p:nvPr userDrawn="1"/>
          </p:nvSpPr>
          <p:spPr bwMode="auto">
            <a:xfrm>
              <a:off x="544513" y="738188"/>
              <a:ext cx="50800" cy="39688"/>
            </a:xfrm>
            <a:custGeom>
              <a:avLst/>
              <a:gdLst/>
              <a:ahLst/>
              <a:cxnLst>
                <a:cxn ang="0">
                  <a:pos x="231" y="7"/>
                </a:cxn>
                <a:cxn ang="0">
                  <a:pos x="221" y="63"/>
                </a:cxn>
                <a:cxn ang="0">
                  <a:pos x="172" y="78"/>
                </a:cxn>
                <a:cxn ang="0">
                  <a:pos x="132" y="111"/>
                </a:cxn>
                <a:cxn ang="0">
                  <a:pos x="131" y="119"/>
                </a:cxn>
                <a:cxn ang="0">
                  <a:pos x="213" y="127"/>
                </a:cxn>
                <a:cxn ang="0">
                  <a:pos x="209" y="177"/>
                </a:cxn>
                <a:cxn ang="0">
                  <a:pos x="0" y="165"/>
                </a:cxn>
                <a:cxn ang="0">
                  <a:pos x="8" y="76"/>
                </a:cxn>
                <a:cxn ang="0">
                  <a:pos x="72" y="2"/>
                </a:cxn>
                <a:cxn ang="0">
                  <a:pos x="123" y="59"/>
                </a:cxn>
                <a:cxn ang="0">
                  <a:pos x="124" y="59"/>
                </a:cxn>
                <a:cxn ang="0">
                  <a:pos x="153" y="39"/>
                </a:cxn>
                <a:cxn ang="0">
                  <a:pos x="231" y="7"/>
                </a:cxn>
              </a:cxnLst>
              <a:rect l="0" t="0" r="r" b="b"/>
              <a:pathLst>
                <a:path w="231" h="177">
                  <a:moveTo>
                    <a:pt x="231" y="7"/>
                  </a:moveTo>
                  <a:cubicBezTo>
                    <a:pt x="226" y="26"/>
                    <a:pt x="223" y="44"/>
                    <a:pt x="221" y="63"/>
                  </a:cubicBezTo>
                  <a:cubicBezTo>
                    <a:pt x="221" y="63"/>
                    <a:pt x="187" y="72"/>
                    <a:pt x="172" y="78"/>
                  </a:cubicBezTo>
                  <a:cubicBezTo>
                    <a:pt x="153" y="85"/>
                    <a:pt x="135" y="96"/>
                    <a:pt x="132" y="111"/>
                  </a:cubicBezTo>
                  <a:cubicBezTo>
                    <a:pt x="132" y="114"/>
                    <a:pt x="132" y="117"/>
                    <a:pt x="131" y="119"/>
                  </a:cubicBezTo>
                  <a:cubicBezTo>
                    <a:pt x="213" y="127"/>
                    <a:pt x="213" y="127"/>
                    <a:pt x="213" y="127"/>
                  </a:cubicBezTo>
                  <a:cubicBezTo>
                    <a:pt x="211" y="143"/>
                    <a:pt x="210" y="160"/>
                    <a:pt x="209" y="177"/>
                  </a:cubicBezTo>
                  <a:cubicBezTo>
                    <a:pt x="0" y="165"/>
                    <a:pt x="0" y="165"/>
                    <a:pt x="0" y="165"/>
                  </a:cubicBezTo>
                  <a:cubicBezTo>
                    <a:pt x="2" y="135"/>
                    <a:pt x="4" y="106"/>
                    <a:pt x="8" y="76"/>
                  </a:cubicBezTo>
                  <a:cubicBezTo>
                    <a:pt x="13" y="34"/>
                    <a:pt x="33" y="0"/>
                    <a:pt x="72" y="2"/>
                  </a:cubicBezTo>
                  <a:cubicBezTo>
                    <a:pt x="103" y="4"/>
                    <a:pt x="123" y="26"/>
                    <a:pt x="123" y="59"/>
                  </a:cubicBezTo>
                  <a:cubicBezTo>
                    <a:pt x="124" y="59"/>
                    <a:pt x="124" y="59"/>
                    <a:pt x="124" y="59"/>
                  </a:cubicBezTo>
                  <a:cubicBezTo>
                    <a:pt x="133" y="50"/>
                    <a:pt x="140" y="46"/>
                    <a:pt x="153" y="39"/>
                  </a:cubicBezTo>
                  <a:cubicBezTo>
                    <a:pt x="174" y="27"/>
                    <a:pt x="231" y="7"/>
                    <a:pt x="231" y="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398" name="Freeform 65"/>
            <p:cNvSpPr>
              <a:spLocks/>
            </p:cNvSpPr>
            <p:nvPr userDrawn="1"/>
          </p:nvSpPr>
          <p:spPr bwMode="auto">
            <a:xfrm>
              <a:off x="544513" y="738188"/>
              <a:ext cx="50800" cy="39688"/>
            </a:xfrm>
            <a:custGeom>
              <a:avLst/>
              <a:gdLst/>
              <a:ahLst/>
              <a:cxnLst>
                <a:cxn ang="0">
                  <a:pos x="231" y="7"/>
                </a:cxn>
                <a:cxn ang="0">
                  <a:pos x="221" y="63"/>
                </a:cxn>
                <a:cxn ang="0">
                  <a:pos x="172" y="78"/>
                </a:cxn>
                <a:cxn ang="0">
                  <a:pos x="132" y="111"/>
                </a:cxn>
                <a:cxn ang="0">
                  <a:pos x="131" y="119"/>
                </a:cxn>
                <a:cxn ang="0">
                  <a:pos x="213" y="127"/>
                </a:cxn>
                <a:cxn ang="0">
                  <a:pos x="209" y="177"/>
                </a:cxn>
                <a:cxn ang="0">
                  <a:pos x="0" y="165"/>
                </a:cxn>
                <a:cxn ang="0">
                  <a:pos x="8" y="76"/>
                </a:cxn>
                <a:cxn ang="0">
                  <a:pos x="72" y="2"/>
                </a:cxn>
                <a:cxn ang="0">
                  <a:pos x="123" y="59"/>
                </a:cxn>
                <a:cxn ang="0">
                  <a:pos x="124" y="59"/>
                </a:cxn>
                <a:cxn ang="0">
                  <a:pos x="153" y="39"/>
                </a:cxn>
                <a:cxn ang="0">
                  <a:pos x="231" y="7"/>
                </a:cxn>
              </a:cxnLst>
              <a:rect l="0" t="0" r="r" b="b"/>
              <a:pathLst>
                <a:path w="231" h="177">
                  <a:moveTo>
                    <a:pt x="231" y="7"/>
                  </a:moveTo>
                  <a:cubicBezTo>
                    <a:pt x="226" y="26"/>
                    <a:pt x="223" y="44"/>
                    <a:pt x="221" y="63"/>
                  </a:cubicBezTo>
                  <a:cubicBezTo>
                    <a:pt x="221" y="63"/>
                    <a:pt x="187" y="72"/>
                    <a:pt x="172" y="78"/>
                  </a:cubicBezTo>
                  <a:cubicBezTo>
                    <a:pt x="153" y="85"/>
                    <a:pt x="135" y="96"/>
                    <a:pt x="132" y="111"/>
                  </a:cubicBezTo>
                  <a:cubicBezTo>
                    <a:pt x="132" y="114"/>
                    <a:pt x="132" y="117"/>
                    <a:pt x="131" y="119"/>
                  </a:cubicBezTo>
                  <a:cubicBezTo>
                    <a:pt x="213" y="127"/>
                    <a:pt x="213" y="127"/>
                    <a:pt x="213" y="127"/>
                  </a:cubicBezTo>
                  <a:cubicBezTo>
                    <a:pt x="211" y="143"/>
                    <a:pt x="210" y="160"/>
                    <a:pt x="209" y="177"/>
                  </a:cubicBezTo>
                  <a:cubicBezTo>
                    <a:pt x="0" y="165"/>
                    <a:pt x="0" y="165"/>
                    <a:pt x="0" y="165"/>
                  </a:cubicBezTo>
                  <a:cubicBezTo>
                    <a:pt x="2" y="135"/>
                    <a:pt x="4" y="106"/>
                    <a:pt x="8" y="76"/>
                  </a:cubicBezTo>
                  <a:cubicBezTo>
                    <a:pt x="13" y="34"/>
                    <a:pt x="33" y="0"/>
                    <a:pt x="72" y="2"/>
                  </a:cubicBezTo>
                  <a:cubicBezTo>
                    <a:pt x="103" y="4"/>
                    <a:pt x="123" y="26"/>
                    <a:pt x="123" y="59"/>
                  </a:cubicBezTo>
                  <a:cubicBezTo>
                    <a:pt x="124" y="59"/>
                    <a:pt x="124" y="59"/>
                    <a:pt x="124" y="59"/>
                  </a:cubicBezTo>
                  <a:cubicBezTo>
                    <a:pt x="133" y="50"/>
                    <a:pt x="140" y="46"/>
                    <a:pt x="153" y="39"/>
                  </a:cubicBezTo>
                  <a:cubicBezTo>
                    <a:pt x="174" y="27"/>
                    <a:pt x="231" y="7"/>
                    <a:pt x="231" y="7"/>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99" name="Freeform 66"/>
            <p:cNvSpPr>
              <a:spLocks/>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0" name="Freeform 67"/>
            <p:cNvSpPr>
              <a:spLocks/>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1" name="Freeform 68"/>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2" name="Freeform 69"/>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3" name="Freeform 70"/>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4" name="Freeform 71"/>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close/>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5" name="Freeform 72"/>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6" name="Freeform 73"/>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7" name="Oval 74"/>
            <p:cNvSpPr>
              <a:spLocks noChangeArrowheads="1"/>
            </p:cNvSpPr>
            <p:nvPr userDrawn="1"/>
          </p:nvSpPr>
          <p:spPr bwMode="auto">
            <a:xfrm>
              <a:off x="860425" y="4794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08" name="Oval 75"/>
            <p:cNvSpPr>
              <a:spLocks noChangeArrowheads="1"/>
            </p:cNvSpPr>
            <p:nvPr userDrawn="1"/>
          </p:nvSpPr>
          <p:spPr bwMode="auto">
            <a:xfrm>
              <a:off x="860425" y="479425"/>
              <a:ext cx="23813" cy="23813"/>
            </a:xfrm>
            <a:prstGeom prst="ellipse">
              <a:avLst/>
            </a:pr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9" name="Freeform 76"/>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0" name="Freeform 77"/>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1" name="Oval 78"/>
            <p:cNvSpPr>
              <a:spLocks noChangeArrowheads="1"/>
            </p:cNvSpPr>
            <p:nvPr userDrawn="1"/>
          </p:nvSpPr>
          <p:spPr bwMode="auto">
            <a:xfrm>
              <a:off x="860425" y="10890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2" name="Oval 79"/>
            <p:cNvSpPr>
              <a:spLocks noChangeArrowheads="1"/>
            </p:cNvSpPr>
            <p:nvPr userDrawn="1"/>
          </p:nvSpPr>
          <p:spPr bwMode="auto">
            <a:xfrm>
              <a:off x="860425" y="1089025"/>
              <a:ext cx="23813" cy="23813"/>
            </a:xfrm>
            <a:prstGeom prst="ellipse">
              <a:avLst/>
            </a:pr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3" name="Freeform 80"/>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4" name="Freeform 81"/>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5" name="Freeform 82"/>
            <p:cNvSpPr>
              <a:spLocks/>
            </p:cNvSpPr>
            <p:nvPr userDrawn="1"/>
          </p:nvSpPr>
          <p:spPr bwMode="auto">
            <a:xfrm>
              <a:off x="904875" y="923925"/>
              <a:ext cx="88900" cy="180975"/>
            </a:xfrm>
            <a:custGeom>
              <a:avLst/>
              <a:gdLst/>
              <a:ahLst/>
              <a:cxnLst>
                <a:cxn ang="0">
                  <a:pos x="0" y="0"/>
                </a:cxn>
                <a:cxn ang="0">
                  <a:pos x="50" y="114"/>
                </a:cxn>
                <a:cxn ang="0">
                  <a:pos x="56" y="112"/>
                </a:cxn>
                <a:cxn ang="0">
                  <a:pos x="0" y="0"/>
                </a:cxn>
              </a:cxnLst>
              <a:rect l="0" t="0" r="r" b="b"/>
              <a:pathLst>
                <a:path w="56" h="114">
                  <a:moveTo>
                    <a:pt x="0" y="0"/>
                  </a:moveTo>
                  <a:lnTo>
                    <a:pt x="50" y="114"/>
                  </a:lnTo>
                  <a:lnTo>
                    <a:pt x="56" y="112"/>
                  </a:lnTo>
                  <a:lnTo>
                    <a:pt x="0" y="0"/>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6" name="Freeform 83"/>
            <p:cNvSpPr>
              <a:spLocks/>
            </p:cNvSpPr>
            <p:nvPr userDrawn="1"/>
          </p:nvSpPr>
          <p:spPr bwMode="auto">
            <a:xfrm>
              <a:off x="904875" y="923925"/>
              <a:ext cx="88900" cy="180975"/>
            </a:xfrm>
            <a:custGeom>
              <a:avLst/>
              <a:gdLst/>
              <a:ahLst/>
              <a:cxnLst>
                <a:cxn ang="0">
                  <a:pos x="0" y="0"/>
                </a:cxn>
                <a:cxn ang="0">
                  <a:pos x="50" y="114"/>
                </a:cxn>
                <a:cxn ang="0">
                  <a:pos x="56" y="112"/>
                </a:cxn>
              </a:cxnLst>
              <a:rect l="0" t="0" r="r" b="b"/>
              <a:pathLst>
                <a:path w="56" h="114">
                  <a:moveTo>
                    <a:pt x="0" y="0"/>
                  </a:moveTo>
                  <a:lnTo>
                    <a:pt x="50" y="114"/>
                  </a:lnTo>
                  <a:lnTo>
                    <a:pt x="56" y="11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7" name="Freeform 84"/>
            <p:cNvSpPr>
              <a:spLocks/>
            </p:cNvSpPr>
            <p:nvPr userDrawn="1"/>
          </p:nvSpPr>
          <p:spPr bwMode="auto">
            <a:xfrm>
              <a:off x="552450" y="711200"/>
              <a:ext cx="192088" cy="36513"/>
            </a:xfrm>
            <a:custGeom>
              <a:avLst/>
              <a:gdLst/>
              <a:ahLst/>
              <a:cxnLst>
                <a:cxn ang="0">
                  <a:pos x="121" y="23"/>
                </a:cxn>
                <a:cxn ang="0">
                  <a:pos x="2" y="0"/>
                </a:cxn>
                <a:cxn ang="0">
                  <a:pos x="1" y="0"/>
                </a:cxn>
                <a:cxn ang="0">
                  <a:pos x="0" y="7"/>
                </a:cxn>
                <a:cxn ang="0">
                  <a:pos x="121" y="23"/>
                </a:cxn>
              </a:cxnLst>
              <a:rect l="0" t="0" r="r" b="b"/>
              <a:pathLst>
                <a:path w="121" h="23">
                  <a:moveTo>
                    <a:pt x="121" y="23"/>
                  </a:moveTo>
                  <a:lnTo>
                    <a:pt x="2" y="0"/>
                  </a:lnTo>
                  <a:lnTo>
                    <a:pt x="1" y="0"/>
                  </a:lnTo>
                  <a:lnTo>
                    <a:pt x="0" y="7"/>
                  </a:lnTo>
                  <a:lnTo>
                    <a:pt x="121" y="23"/>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8" name="Freeform 85"/>
            <p:cNvSpPr>
              <a:spLocks/>
            </p:cNvSpPr>
            <p:nvPr userDrawn="1"/>
          </p:nvSpPr>
          <p:spPr bwMode="auto">
            <a:xfrm>
              <a:off x="552450" y="711200"/>
              <a:ext cx="192088" cy="36513"/>
            </a:xfrm>
            <a:custGeom>
              <a:avLst/>
              <a:gdLst/>
              <a:ahLst/>
              <a:cxnLst>
                <a:cxn ang="0">
                  <a:pos x="121" y="23"/>
                </a:cxn>
                <a:cxn ang="0">
                  <a:pos x="2" y="0"/>
                </a:cxn>
                <a:cxn ang="0">
                  <a:pos x="1" y="0"/>
                </a:cxn>
                <a:cxn ang="0">
                  <a:pos x="0" y="7"/>
                </a:cxn>
              </a:cxnLst>
              <a:rect l="0" t="0" r="r" b="b"/>
              <a:pathLst>
                <a:path w="121" h="23">
                  <a:moveTo>
                    <a:pt x="121" y="23"/>
                  </a:moveTo>
                  <a:lnTo>
                    <a:pt x="2" y="0"/>
                  </a:lnTo>
                  <a:lnTo>
                    <a:pt x="1" y="0"/>
                  </a:lnTo>
                  <a:lnTo>
                    <a:pt x="0"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19" name="Freeform 86"/>
            <p:cNvSpPr>
              <a:spLocks/>
            </p:cNvSpPr>
            <p:nvPr userDrawn="1"/>
          </p:nvSpPr>
          <p:spPr bwMode="auto">
            <a:xfrm>
              <a:off x="579438" y="638175"/>
              <a:ext cx="165100" cy="109538"/>
            </a:xfrm>
            <a:custGeom>
              <a:avLst/>
              <a:gdLst/>
              <a:ahLst/>
              <a:cxnLst>
                <a:cxn ang="0">
                  <a:pos x="3" y="0"/>
                </a:cxn>
                <a:cxn ang="0">
                  <a:pos x="0" y="6"/>
                </a:cxn>
                <a:cxn ang="0">
                  <a:pos x="0" y="7"/>
                </a:cxn>
                <a:cxn ang="0">
                  <a:pos x="104" y="69"/>
                </a:cxn>
                <a:cxn ang="0">
                  <a:pos x="3" y="0"/>
                </a:cxn>
              </a:cxnLst>
              <a:rect l="0" t="0" r="r" b="b"/>
              <a:pathLst>
                <a:path w="104" h="69">
                  <a:moveTo>
                    <a:pt x="3" y="0"/>
                  </a:moveTo>
                  <a:lnTo>
                    <a:pt x="0" y="6"/>
                  </a:lnTo>
                  <a:lnTo>
                    <a:pt x="0" y="7"/>
                  </a:lnTo>
                  <a:lnTo>
                    <a:pt x="104" y="69"/>
                  </a:lnTo>
                  <a:lnTo>
                    <a:pt x="3" y="0"/>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0" name="Freeform 87"/>
            <p:cNvSpPr>
              <a:spLocks/>
            </p:cNvSpPr>
            <p:nvPr userDrawn="1"/>
          </p:nvSpPr>
          <p:spPr bwMode="auto">
            <a:xfrm>
              <a:off x="579438" y="638175"/>
              <a:ext cx="165100" cy="109538"/>
            </a:xfrm>
            <a:custGeom>
              <a:avLst/>
              <a:gdLst/>
              <a:ahLst/>
              <a:cxnLst>
                <a:cxn ang="0">
                  <a:pos x="3" y="0"/>
                </a:cxn>
                <a:cxn ang="0">
                  <a:pos x="0" y="6"/>
                </a:cxn>
                <a:cxn ang="0">
                  <a:pos x="0" y="7"/>
                </a:cxn>
                <a:cxn ang="0">
                  <a:pos x="104" y="69"/>
                </a:cxn>
              </a:cxnLst>
              <a:rect l="0" t="0" r="r" b="b"/>
              <a:pathLst>
                <a:path w="104" h="69">
                  <a:moveTo>
                    <a:pt x="3" y="0"/>
                  </a:moveTo>
                  <a:lnTo>
                    <a:pt x="0" y="6"/>
                  </a:lnTo>
                  <a:lnTo>
                    <a:pt x="0" y="7"/>
                  </a:lnTo>
                  <a:lnTo>
                    <a:pt x="104" y="6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1" name="Freeform 88"/>
            <p:cNvSpPr>
              <a:spLocks/>
            </p:cNvSpPr>
            <p:nvPr userDrawn="1"/>
          </p:nvSpPr>
          <p:spPr bwMode="auto">
            <a:xfrm>
              <a:off x="838200" y="465138"/>
              <a:ext cx="69850" cy="198438"/>
            </a:xfrm>
            <a:custGeom>
              <a:avLst/>
              <a:gdLst/>
              <a:ahLst/>
              <a:cxnLst>
                <a:cxn ang="0">
                  <a:pos x="0" y="0"/>
                </a:cxn>
                <a:cxn ang="0">
                  <a:pos x="22" y="125"/>
                </a:cxn>
                <a:cxn ang="0">
                  <a:pos x="44" y="0"/>
                </a:cxn>
                <a:cxn ang="0">
                  <a:pos x="0" y="0"/>
                </a:cxn>
              </a:cxnLst>
              <a:rect l="0" t="0" r="r" b="b"/>
              <a:pathLst>
                <a:path w="44" h="125">
                  <a:moveTo>
                    <a:pt x="0" y="0"/>
                  </a:moveTo>
                  <a:lnTo>
                    <a:pt x="22" y="125"/>
                  </a:lnTo>
                  <a:lnTo>
                    <a:pt x="44"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2" name="Freeform 89"/>
            <p:cNvSpPr>
              <a:spLocks/>
            </p:cNvSpPr>
            <p:nvPr userDrawn="1"/>
          </p:nvSpPr>
          <p:spPr bwMode="auto">
            <a:xfrm>
              <a:off x="838200" y="465138"/>
              <a:ext cx="69850" cy="198438"/>
            </a:xfrm>
            <a:custGeom>
              <a:avLst/>
              <a:gdLst/>
              <a:ahLst/>
              <a:cxnLst>
                <a:cxn ang="0">
                  <a:pos x="0" y="0"/>
                </a:cxn>
                <a:cxn ang="0">
                  <a:pos x="22" y="125"/>
                </a:cxn>
                <a:cxn ang="0">
                  <a:pos x="44" y="0"/>
                </a:cxn>
              </a:cxnLst>
              <a:rect l="0" t="0" r="r" b="b"/>
              <a:pathLst>
                <a:path w="44" h="125">
                  <a:moveTo>
                    <a:pt x="0" y="0"/>
                  </a:moveTo>
                  <a:lnTo>
                    <a:pt x="22" y="125"/>
                  </a:lnTo>
                  <a:lnTo>
                    <a:pt x="4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3" name="Freeform 90"/>
            <p:cNvSpPr>
              <a:spLocks/>
            </p:cNvSpPr>
            <p:nvPr userDrawn="1"/>
          </p:nvSpPr>
          <p:spPr bwMode="auto">
            <a:xfrm>
              <a:off x="904875" y="466725"/>
              <a:ext cx="80963" cy="201613"/>
            </a:xfrm>
            <a:custGeom>
              <a:avLst/>
              <a:gdLst/>
              <a:ahLst/>
              <a:cxnLst>
                <a:cxn ang="0">
                  <a:pos x="8" y="0"/>
                </a:cxn>
                <a:cxn ang="0">
                  <a:pos x="0" y="127"/>
                </a:cxn>
                <a:cxn ang="0">
                  <a:pos x="51" y="11"/>
                </a:cxn>
                <a:cxn ang="0">
                  <a:pos x="8" y="0"/>
                </a:cxn>
              </a:cxnLst>
              <a:rect l="0" t="0" r="r" b="b"/>
              <a:pathLst>
                <a:path w="51" h="127">
                  <a:moveTo>
                    <a:pt x="8" y="0"/>
                  </a:moveTo>
                  <a:lnTo>
                    <a:pt x="0" y="127"/>
                  </a:lnTo>
                  <a:lnTo>
                    <a:pt x="51" y="11"/>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4" name="Freeform 91"/>
            <p:cNvSpPr>
              <a:spLocks/>
            </p:cNvSpPr>
            <p:nvPr userDrawn="1"/>
          </p:nvSpPr>
          <p:spPr bwMode="auto">
            <a:xfrm>
              <a:off x="904875" y="466725"/>
              <a:ext cx="80963" cy="201613"/>
            </a:xfrm>
            <a:custGeom>
              <a:avLst/>
              <a:gdLst/>
              <a:ahLst/>
              <a:cxnLst>
                <a:cxn ang="0">
                  <a:pos x="8" y="0"/>
                </a:cxn>
                <a:cxn ang="0">
                  <a:pos x="0" y="127"/>
                </a:cxn>
                <a:cxn ang="0">
                  <a:pos x="51" y="11"/>
                </a:cxn>
              </a:cxnLst>
              <a:rect l="0" t="0" r="r" b="b"/>
              <a:pathLst>
                <a:path w="51" h="127">
                  <a:moveTo>
                    <a:pt x="8" y="0"/>
                  </a:moveTo>
                  <a:lnTo>
                    <a:pt x="0" y="127"/>
                  </a:lnTo>
                  <a:lnTo>
                    <a:pt x="51" y="1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5" name="Freeform 92"/>
            <p:cNvSpPr>
              <a:spLocks/>
            </p:cNvSpPr>
            <p:nvPr userDrawn="1"/>
          </p:nvSpPr>
          <p:spPr bwMode="auto">
            <a:xfrm>
              <a:off x="933450" y="487363"/>
              <a:ext cx="123825" cy="192088"/>
            </a:xfrm>
            <a:custGeom>
              <a:avLst/>
              <a:gdLst/>
              <a:ahLst/>
              <a:cxnLst>
                <a:cxn ang="0">
                  <a:pos x="39" y="0"/>
                </a:cxn>
                <a:cxn ang="0">
                  <a:pos x="0" y="121"/>
                </a:cxn>
                <a:cxn ang="0">
                  <a:pos x="78" y="21"/>
                </a:cxn>
                <a:cxn ang="0">
                  <a:pos x="39" y="0"/>
                </a:cxn>
              </a:cxnLst>
              <a:rect l="0" t="0" r="r" b="b"/>
              <a:pathLst>
                <a:path w="78" h="121">
                  <a:moveTo>
                    <a:pt x="39" y="0"/>
                  </a:moveTo>
                  <a:lnTo>
                    <a:pt x="0" y="121"/>
                  </a:lnTo>
                  <a:lnTo>
                    <a:pt x="78" y="21"/>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6" name="Freeform 93"/>
            <p:cNvSpPr>
              <a:spLocks/>
            </p:cNvSpPr>
            <p:nvPr userDrawn="1"/>
          </p:nvSpPr>
          <p:spPr bwMode="auto">
            <a:xfrm>
              <a:off x="933450" y="487363"/>
              <a:ext cx="123825" cy="192088"/>
            </a:xfrm>
            <a:custGeom>
              <a:avLst/>
              <a:gdLst/>
              <a:ahLst/>
              <a:cxnLst>
                <a:cxn ang="0">
                  <a:pos x="39" y="0"/>
                </a:cxn>
                <a:cxn ang="0">
                  <a:pos x="0" y="121"/>
                </a:cxn>
                <a:cxn ang="0">
                  <a:pos x="78" y="21"/>
                </a:cxn>
              </a:cxnLst>
              <a:rect l="0" t="0" r="r" b="b"/>
              <a:pathLst>
                <a:path w="78" h="121">
                  <a:moveTo>
                    <a:pt x="39" y="0"/>
                  </a:moveTo>
                  <a:lnTo>
                    <a:pt x="0" y="121"/>
                  </a:lnTo>
                  <a:lnTo>
                    <a:pt x="78" y="2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7" name="Freeform 94"/>
            <p:cNvSpPr>
              <a:spLocks/>
            </p:cNvSpPr>
            <p:nvPr userDrawn="1"/>
          </p:nvSpPr>
          <p:spPr bwMode="auto">
            <a:xfrm>
              <a:off x="960438" y="525463"/>
              <a:ext cx="157163" cy="171450"/>
            </a:xfrm>
            <a:custGeom>
              <a:avLst/>
              <a:gdLst/>
              <a:ahLst/>
              <a:cxnLst>
                <a:cxn ang="0">
                  <a:pos x="66" y="0"/>
                </a:cxn>
                <a:cxn ang="0">
                  <a:pos x="0" y="108"/>
                </a:cxn>
                <a:cxn ang="0">
                  <a:pos x="99" y="29"/>
                </a:cxn>
                <a:cxn ang="0">
                  <a:pos x="66" y="0"/>
                </a:cxn>
              </a:cxnLst>
              <a:rect l="0" t="0" r="r" b="b"/>
              <a:pathLst>
                <a:path w="99" h="108">
                  <a:moveTo>
                    <a:pt x="66" y="0"/>
                  </a:moveTo>
                  <a:lnTo>
                    <a:pt x="0" y="108"/>
                  </a:lnTo>
                  <a:lnTo>
                    <a:pt x="99" y="29"/>
                  </a:lnTo>
                  <a:lnTo>
                    <a:pt x="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8" name="Freeform 95"/>
            <p:cNvSpPr>
              <a:spLocks/>
            </p:cNvSpPr>
            <p:nvPr userDrawn="1"/>
          </p:nvSpPr>
          <p:spPr bwMode="auto">
            <a:xfrm>
              <a:off x="960438" y="525463"/>
              <a:ext cx="157163" cy="171450"/>
            </a:xfrm>
            <a:custGeom>
              <a:avLst/>
              <a:gdLst/>
              <a:ahLst/>
              <a:cxnLst>
                <a:cxn ang="0">
                  <a:pos x="66" y="0"/>
                </a:cxn>
                <a:cxn ang="0">
                  <a:pos x="0" y="108"/>
                </a:cxn>
                <a:cxn ang="0">
                  <a:pos x="99" y="29"/>
                </a:cxn>
              </a:cxnLst>
              <a:rect l="0" t="0" r="r" b="b"/>
              <a:pathLst>
                <a:path w="99" h="108">
                  <a:moveTo>
                    <a:pt x="66" y="0"/>
                  </a:moveTo>
                  <a:lnTo>
                    <a:pt x="0" y="108"/>
                  </a:lnTo>
                  <a:lnTo>
                    <a:pt x="99" y="2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29" name="Freeform 96"/>
            <p:cNvSpPr>
              <a:spLocks/>
            </p:cNvSpPr>
            <p:nvPr userDrawn="1"/>
          </p:nvSpPr>
          <p:spPr bwMode="auto">
            <a:xfrm>
              <a:off x="981075" y="579438"/>
              <a:ext cx="182563" cy="141288"/>
            </a:xfrm>
            <a:custGeom>
              <a:avLst/>
              <a:gdLst/>
              <a:ahLst/>
              <a:cxnLst>
                <a:cxn ang="0">
                  <a:pos x="90" y="0"/>
                </a:cxn>
                <a:cxn ang="0">
                  <a:pos x="0" y="89"/>
                </a:cxn>
                <a:cxn ang="0">
                  <a:pos x="115" y="36"/>
                </a:cxn>
                <a:cxn ang="0">
                  <a:pos x="90" y="0"/>
                </a:cxn>
              </a:cxnLst>
              <a:rect l="0" t="0" r="r" b="b"/>
              <a:pathLst>
                <a:path w="115" h="89">
                  <a:moveTo>
                    <a:pt x="90" y="0"/>
                  </a:moveTo>
                  <a:lnTo>
                    <a:pt x="0" y="89"/>
                  </a:lnTo>
                  <a:lnTo>
                    <a:pt x="115" y="36"/>
                  </a:lnTo>
                  <a:lnTo>
                    <a:pt x="9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0" name="Freeform 97"/>
            <p:cNvSpPr>
              <a:spLocks/>
            </p:cNvSpPr>
            <p:nvPr userDrawn="1"/>
          </p:nvSpPr>
          <p:spPr bwMode="auto">
            <a:xfrm>
              <a:off x="981075" y="579438"/>
              <a:ext cx="182563" cy="141288"/>
            </a:xfrm>
            <a:custGeom>
              <a:avLst/>
              <a:gdLst/>
              <a:ahLst/>
              <a:cxnLst>
                <a:cxn ang="0">
                  <a:pos x="90" y="0"/>
                </a:cxn>
                <a:cxn ang="0">
                  <a:pos x="0" y="89"/>
                </a:cxn>
                <a:cxn ang="0">
                  <a:pos x="115" y="36"/>
                </a:cxn>
              </a:cxnLst>
              <a:rect l="0" t="0" r="r" b="b"/>
              <a:pathLst>
                <a:path w="115" h="89">
                  <a:moveTo>
                    <a:pt x="90" y="0"/>
                  </a:moveTo>
                  <a:lnTo>
                    <a:pt x="0" y="89"/>
                  </a:lnTo>
                  <a:lnTo>
                    <a:pt x="115" y="3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1" name="Freeform 98"/>
            <p:cNvSpPr>
              <a:spLocks/>
            </p:cNvSpPr>
            <p:nvPr userDrawn="1"/>
          </p:nvSpPr>
          <p:spPr bwMode="auto">
            <a:xfrm>
              <a:off x="995363" y="646113"/>
              <a:ext cx="198438" cy="103188"/>
            </a:xfrm>
            <a:custGeom>
              <a:avLst/>
              <a:gdLst/>
              <a:ahLst/>
              <a:cxnLst>
                <a:cxn ang="0">
                  <a:pos x="109" y="0"/>
                </a:cxn>
                <a:cxn ang="0">
                  <a:pos x="0" y="65"/>
                </a:cxn>
                <a:cxn ang="0">
                  <a:pos x="125" y="41"/>
                </a:cxn>
                <a:cxn ang="0">
                  <a:pos x="109" y="0"/>
                </a:cxn>
              </a:cxnLst>
              <a:rect l="0" t="0" r="r" b="b"/>
              <a:pathLst>
                <a:path w="125" h="65">
                  <a:moveTo>
                    <a:pt x="109" y="0"/>
                  </a:moveTo>
                  <a:lnTo>
                    <a:pt x="0" y="65"/>
                  </a:lnTo>
                  <a:lnTo>
                    <a:pt x="125" y="41"/>
                  </a:lnTo>
                  <a:lnTo>
                    <a:pt x="10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2" name="Freeform 99"/>
            <p:cNvSpPr>
              <a:spLocks/>
            </p:cNvSpPr>
            <p:nvPr userDrawn="1"/>
          </p:nvSpPr>
          <p:spPr bwMode="auto">
            <a:xfrm>
              <a:off x="995363" y="646113"/>
              <a:ext cx="198438" cy="103188"/>
            </a:xfrm>
            <a:custGeom>
              <a:avLst/>
              <a:gdLst/>
              <a:ahLst/>
              <a:cxnLst>
                <a:cxn ang="0">
                  <a:pos x="109" y="0"/>
                </a:cxn>
                <a:cxn ang="0">
                  <a:pos x="0" y="65"/>
                </a:cxn>
                <a:cxn ang="0">
                  <a:pos x="125" y="41"/>
                </a:cxn>
              </a:cxnLst>
              <a:rect l="0" t="0" r="r" b="b"/>
              <a:pathLst>
                <a:path w="125" h="65">
                  <a:moveTo>
                    <a:pt x="109" y="0"/>
                  </a:moveTo>
                  <a:lnTo>
                    <a:pt x="0" y="65"/>
                  </a:lnTo>
                  <a:lnTo>
                    <a:pt x="125" y="4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3" name="Freeform 100"/>
            <p:cNvSpPr>
              <a:spLocks/>
            </p:cNvSpPr>
            <p:nvPr userDrawn="1"/>
          </p:nvSpPr>
          <p:spPr bwMode="auto">
            <a:xfrm>
              <a:off x="1003300" y="720725"/>
              <a:ext cx="200025" cy="69850"/>
            </a:xfrm>
            <a:custGeom>
              <a:avLst/>
              <a:gdLst/>
              <a:ahLst/>
              <a:cxnLst>
                <a:cxn ang="0">
                  <a:pos x="121" y="0"/>
                </a:cxn>
                <a:cxn ang="0">
                  <a:pos x="0" y="37"/>
                </a:cxn>
                <a:cxn ang="0">
                  <a:pos x="126" y="44"/>
                </a:cxn>
                <a:cxn ang="0">
                  <a:pos x="121" y="0"/>
                </a:cxn>
              </a:cxnLst>
              <a:rect l="0" t="0" r="r" b="b"/>
              <a:pathLst>
                <a:path w="126" h="44">
                  <a:moveTo>
                    <a:pt x="121" y="0"/>
                  </a:moveTo>
                  <a:lnTo>
                    <a:pt x="0" y="37"/>
                  </a:lnTo>
                  <a:lnTo>
                    <a:pt x="126" y="44"/>
                  </a:lnTo>
                  <a:lnTo>
                    <a:pt x="1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4" name="Freeform 101"/>
            <p:cNvSpPr>
              <a:spLocks/>
            </p:cNvSpPr>
            <p:nvPr userDrawn="1"/>
          </p:nvSpPr>
          <p:spPr bwMode="auto">
            <a:xfrm>
              <a:off x="1003300" y="720725"/>
              <a:ext cx="200025" cy="69850"/>
            </a:xfrm>
            <a:custGeom>
              <a:avLst/>
              <a:gdLst/>
              <a:ahLst/>
              <a:cxnLst>
                <a:cxn ang="0">
                  <a:pos x="121" y="0"/>
                </a:cxn>
                <a:cxn ang="0">
                  <a:pos x="0" y="37"/>
                </a:cxn>
                <a:cxn ang="0">
                  <a:pos x="126" y="44"/>
                </a:cxn>
              </a:cxnLst>
              <a:rect l="0" t="0" r="r" b="b"/>
              <a:pathLst>
                <a:path w="126" h="44">
                  <a:moveTo>
                    <a:pt x="121" y="0"/>
                  </a:moveTo>
                  <a:lnTo>
                    <a:pt x="0" y="37"/>
                  </a:lnTo>
                  <a:lnTo>
                    <a:pt x="126" y="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5" name="Freeform 102"/>
            <p:cNvSpPr>
              <a:spLocks/>
            </p:cNvSpPr>
            <p:nvPr userDrawn="1"/>
          </p:nvSpPr>
          <p:spPr bwMode="auto">
            <a:xfrm>
              <a:off x="1003300" y="800100"/>
              <a:ext cx="200025" cy="69850"/>
            </a:xfrm>
            <a:custGeom>
              <a:avLst/>
              <a:gdLst/>
              <a:ahLst/>
              <a:cxnLst>
                <a:cxn ang="0">
                  <a:pos x="126" y="0"/>
                </a:cxn>
                <a:cxn ang="0">
                  <a:pos x="0" y="7"/>
                </a:cxn>
                <a:cxn ang="0">
                  <a:pos x="121" y="44"/>
                </a:cxn>
                <a:cxn ang="0">
                  <a:pos x="126" y="0"/>
                </a:cxn>
              </a:cxnLst>
              <a:rect l="0" t="0" r="r" b="b"/>
              <a:pathLst>
                <a:path w="126" h="44">
                  <a:moveTo>
                    <a:pt x="126" y="0"/>
                  </a:moveTo>
                  <a:lnTo>
                    <a:pt x="0" y="7"/>
                  </a:lnTo>
                  <a:lnTo>
                    <a:pt x="121" y="44"/>
                  </a:lnTo>
                  <a:lnTo>
                    <a:pt x="1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6" name="Freeform 103"/>
            <p:cNvSpPr>
              <a:spLocks/>
            </p:cNvSpPr>
            <p:nvPr userDrawn="1"/>
          </p:nvSpPr>
          <p:spPr bwMode="auto">
            <a:xfrm>
              <a:off x="1003300" y="800100"/>
              <a:ext cx="200025" cy="69850"/>
            </a:xfrm>
            <a:custGeom>
              <a:avLst/>
              <a:gdLst/>
              <a:ahLst/>
              <a:cxnLst>
                <a:cxn ang="0">
                  <a:pos x="126" y="0"/>
                </a:cxn>
                <a:cxn ang="0">
                  <a:pos x="0" y="7"/>
                </a:cxn>
                <a:cxn ang="0">
                  <a:pos x="121" y="44"/>
                </a:cxn>
              </a:cxnLst>
              <a:rect l="0" t="0" r="r" b="b"/>
              <a:pathLst>
                <a:path w="126" h="44">
                  <a:moveTo>
                    <a:pt x="126" y="0"/>
                  </a:moveTo>
                  <a:lnTo>
                    <a:pt x="0" y="7"/>
                  </a:lnTo>
                  <a:lnTo>
                    <a:pt x="121" y="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7" name="Freeform 104"/>
            <p:cNvSpPr>
              <a:spLocks/>
            </p:cNvSpPr>
            <p:nvPr userDrawn="1"/>
          </p:nvSpPr>
          <p:spPr bwMode="auto">
            <a:xfrm>
              <a:off x="995363" y="842963"/>
              <a:ext cx="198438" cy="101600"/>
            </a:xfrm>
            <a:custGeom>
              <a:avLst/>
              <a:gdLst/>
              <a:ahLst/>
              <a:cxnLst>
                <a:cxn ang="0">
                  <a:pos x="125" y="23"/>
                </a:cxn>
                <a:cxn ang="0">
                  <a:pos x="0" y="0"/>
                </a:cxn>
                <a:cxn ang="0">
                  <a:pos x="109" y="64"/>
                </a:cxn>
                <a:cxn ang="0">
                  <a:pos x="125" y="23"/>
                </a:cxn>
              </a:cxnLst>
              <a:rect l="0" t="0" r="r" b="b"/>
              <a:pathLst>
                <a:path w="125" h="64">
                  <a:moveTo>
                    <a:pt x="125" y="23"/>
                  </a:moveTo>
                  <a:lnTo>
                    <a:pt x="0" y="0"/>
                  </a:lnTo>
                  <a:lnTo>
                    <a:pt x="109" y="64"/>
                  </a:lnTo>
                  <a:lnTo>
                    <a:pt x="125"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8" name="Freeform 105"/>
            <p:cNvSpPr>
              <a:spLocks/>
            </p:cNvSpPr>
            <p:nvPr userDrawn="1"/>
          </p:nvSpPr>
          <p:spPr bwMode="auto">
            <a:xfrm>
              <a:off x="995363" y="842963"/>
              <a:ext cx="198438" cy="101600"/>
            </a:xfrm>
            <a:custGeom>
              <a:avLst/>
              <a:gdLst/>
              <a:ahLst/>
              <a:cxnLst>
                <a:cxn ang="0">
                  <a:pos x="125" y="23"/>
                </a:cxn>
                <a:cxn ang="0">
                  <a:pos x="0" y="0"/>
                </a:cxn>
                <a:cxn ang="0">
                  <a:pos x="109" y="64"/>
                </a:cxn>
              </a:cxnLst>
              <a:rect l="0" t="0" r="r" b="b"/>
              <a:pathLst>
                <a:path w="125" h="64">
                  <a:moveTo>
                    <a:pt x="125" y="23"/>
                  </a:moveTo>
                  <a:lnTo>
                    <a:pt x="0" y="0"/>
                  </a:lnTo>
                  <a:lnTo>
                    <a:pt x="109" y="6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39" name="Freeform 106"/>
            <p:cNvSpPr>
              <a:spLocks/>
            </p:cNvSpPr>
            <p:nvPr userDrawn="1"/>
          </p:nvSpPr>
          <p:spPr bwMode="auto">
            <a:xfrm>
              <a:off x="981075" y="869950"/>
              <a:ext cx="182563" cy="141288"/>
            </a:xfrm>
            <a:custGeom>
              <a:avLst/>
              <a:gdLst/>
              <a:ahLst/>
              <a:cxnLst>
                <a:cxn ang="0">
                  <a:pos x="115" y="53"/>
                </a:cxn>
                <a:cxn ang="0">
                  <a:pos x="0" y="0"/>
                </a:cxn>
                <a:cxn ang="0">
                  <a:pos x="90" y="89"/>
                </a:cxn>
                <a:cxn ang="0">
                  <a:pos x="115" y="53"/>
                </a:cxn>
              </a:cxnLst>
              <a:rect l="0" t="0" r="r" b="b"/>
              <a:pathLst>
                <a:path w="115" h="89">
                  <a:moveTo>
                    <a:pt x="115" y="53"/>
                  </a:moveTo>
                  <a:lnTo>
                    <a:pt x="0" y="0"/>
                  </a:lnTo>
                  <a:lnTo>
                    <a:pt x="90" y="89"/>
                  </a:lnTo>
                  <a:lnTo>
                    <a:pt x="115"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0" name="Freeform 107"/>
            <p:cNvSpPr>
              <a:spLocks/>
            </p:cNvSpPr>
            <p:nvPr userDrawn="1"/>
          </p:nvSpPr>
          <p:spPr bwMode="auto">
            <a:xfrm>
              <a:off x="981075" y="869950"/>
              <a:ext cx="182563" cy="141288"/>
            </a:xfrm>
            <a:custGeom>
              <a:avLst/>
              <a:gdLst/>
              <a:ahLst/>
              <a:cxnLst>
                <a:cxn ang="0">
                  <a:pos x="115" y="53"/>
                </a:cxn>
                <a:cxn ang="0">
                  <a:pos x="0" y="0"/>
                </a:cxn>
                <a:cxn ang="0">
                  <a:pos x="90" y="89"/>
                </a:cxn>
              </a:cxnLst>
              <a:rect l="0" t="0" r="r" b="b"/>
              <a:pathLst>
                <a:path w="115" h="89">
                  <a:moveTo>
                    <a:pt x="115" y="53"/>
                  </a:moveTo>
                  <a:lnTo>
                    <a:pt x="0" y="0"/>
                  </a:lnTo>
                  <a:lnTo>
                    <a:pt x="90" y="8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1" name="Freeform 108"/>
            <p:cNvSpPr>
              <a:spLocks/>
            </p:cNvSpPr>
            <p:nvPr userDrawn="1"/>
          </p:nvSpPr>
          <p:spPr bwMode="auto">
            <a:xfrm>
              <a:off x="960438" y="893763"/>
              <a:ext cx="157163" cy="171450"/>
            </a:xfrm>
            <a:custGeom>
              <a:avLst/>
              <a:gdLst/>
              <a:ahLst/>
              <a:cxnLst>
                <a:cxn ang="0">
                  <a:pos x="99" y="79"/>
                </a:cxn>
                <a:cxn ang="0">
                  <a:pos x="0" y="0"/>
                </a:cxn>
                <a:cxn ang="0">
                  <a:pos x="66" y="108"/>
                </a:cxn>
                <a:cxn ang="0">
                  <a:pos x="99" y="79"/>
                </a:cxn>
              </a:cxnLst>
              <a:rect l="0" t="0" r="r" b="b"/>
              <a:pathLst>
                <a:path w="99" h="108">
                  <a:moveTo>
                    <a:pt x="99" y="79"/>
                  </a:moveTo>
                  <a:lnTo>
                    <a:pt x="0" y="0"/>
                  </a:lnTo>
                  <a:lnTo>
                    <a:pt x="66" y="108"/>
                  </a:lnTo>
                  <a:lnTo>
                    <a:pt x="99"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2" name="Freeform 109"/>
            <p:cNvSpPr>
              <a:spLocks/>
            </p:cNvSpPr>
            <p:nvPr userDrawn="1"/>
          </p:nvSpPr>
          <p:spPr bwMode="auto">
            <a:xfrm>
              <a:off x="960438" y="893763"/>
              <a:ext cx="157163" cy="171450"/>
            </a:xfrm>
            <a:custGeom>
              <a:avLst/>
              <a:gdLst/>
              <a:ahLst/>
              <a:cxnLst>
                <a:cxn ang="0">
                  <a:pos x="99" y="79"/>
                </a:cxn>
                <a:cxn ang="0">
                  <a:pos x="0" y="0"/>
                </a:cxn>
                <a:cxn ang="0">
                  <a:pos x="66" y="108"/>
                </a:cxn>
              </a:cxnLst>
              <a:rect l="0" t="0" r="r" b="b"/>
              <a:pathLst>
                <a:path w="99" h="108">
                  <a:moveTo>
                    <a:pt x="99" y="79"/>
                  </a:moveTo>
                  <a:lnTo>
                    <a:pt x="0" y="0"/>
                  </a:lnTo>
                  <a:lnTo>
                    <a:pt x="66" y="10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3" name="Freeform 110"/>
            <p:cNvSpPr>
              <a:spLocks/>
            </p:cNvSpPr>
            <p:nvPr userDrawn="1"/>
          </p:nvSpPr>
          <p:spPr bwMode="auto">
            <a:xfrm>
              <a:off x="933450" y="912813"/>
              <a:ext cx="123825" cy="190500"/>
            </a:xfrm>
            <a:custGeom>
              <a:avLst/>
              <a:gdLst/>
              <a:ahLst/>
              <a:cxnLst>
                <a:cxn ang="0">
                  <a:pos x="78" y="100"/>
                </a:cxn>
                <a:cxn ang="0">
                  <a:pos x="0" y="0"/>
                </a:cxn>
                <a:cxn ang="0">
                  <a:pos x="39" y="120"/>
                </a:cxn>
                <a:cxn ang="0">
                  <a:pos x="78" y="100"/>
                </a:cxn>
              </a:cxnLst>
              <a:rect l="0" t="0" r="r" b="b"/>
              <a:pathLst>
                <a:path w="78" h="120">
                  <a:moveTo>
                    <a:pt x="78" y="100"/>
                  </a:moveTo>
                  <a:lnTo>
                    <a:pt x="0" y="0"/>
                  </a:lnTo>
                  <a:lnTo>
                    <a:pt x="39" y="120"/>
                  </a:lnTo>
                  <a:lnTo>
                    <a:pt x="78"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4" name="Freeform 111"/>
            <p:cNvSpPr>
              <a:spLocks/>
            </p:cNvSpPr>
            <p:nvPr userDrawn="1"/>
          </p:nvSpPr>
          <p:spPr bwMode="auto">
            <a:xfrm>
              <a:off x="933450" y="912813"/>
              <a:ext cx="123825" cy="190500"/>
            </a:xfrm>
            <a:custGeom>
              <a:avLst/>
              <a:gdLst/>
              <a:ahLst/>
              <a:cxnLst>
                <a:cxn ang="0">
                  <a:pos x="78" y="100"/>
                </a:cxn>
                <a:cxn ang="0">
                  <a:pos x="0" y="0"/>
                </a:cxn>
                <a:cxn ang="0">
                  <a:pos x="39" y="120"/>
                </a:cxn>
              </a:cxnLst>
              <a:rect l="0" t="0" r="r" b="b"/>
              <a:pathLst>
                <a:path w="78" h="120">
                  <a:moveTo>
                    <a:pt x="78" y="100"/>
                  </a:moveTo>
                  <a:lnTo>
                    <a:pt x="0" y="0"/>
                  </a:lnTo>
                  <a:lnTo>
                    <a:pt x="39" y="12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5" name="Freeform 112"/>
            <p:cNvSpPr>
              <a:spLocks/>
            </p:cNvSpPr>
            <p:nvPr userDrawn="1"/>
          </p:nvSpPr>
          <p:spPr bwMode="auto">
            <a:xfrm>
              <a:off x="838200" y="927100"/>
              <a:ext cx="69850" cy="198438"/>
            </a:xfrm>
            <a:custGeom>
              <a:avLst/>
              <a:gdLst/>
              <a:ahLst/>
              <a:cxnLst>
                <a:cxn ang="0">
                  <a:pos x="44" y="125"/>
                </a:cxn>
                <a:cxn ang="0">
                  <a:pos x="22" y="0"/>
                </a:cxn>
                <a:cxn ang="0">
                  <a:pos x="0" y="125"/>
                </a:cxn>
                <a:cxn ang="0">
                  <a:pos x="44" y="125"/>
                </a:cxn>
              </a:cxnLst>
              <a:rect l="0" t="0" r="r" b="b"/>
              <a:pathLst>
                <a:path w="44" h="125">
                  <a:moveTo>
                    <a:pt x="44" y="125"/>
                  </a:moveTo>
                  <a:lnTo>
                    <a:pt x="22" y="0"/>
                  </a:lnTo>
                  <a:lnTo>
                    <a:pt x="0" y="125"/>
                  </a:lnTo>
                  <a:lnTo>
                    <a:pt x="44" y="1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6" name="Freeform 113"/>
            <p:cNvSpPr>
              <a:spLocks/>
            </p:cNvSpPr>
            <p:nvPr userDrawn="1"/>
          </p:nvSpPr>
          <p:spPr bwMode="auto">
            <a:xfrm>
              <a:off x="838200" y="927100"/>
              <a:ext cx="69850" cy="198438"/>
            </a:xfrm>
            <a:custGeom>
              <a:avLst/>
              <a:gdLst/>
              <a:ahLst/>
              <a:cxnLst>
                <a:cxn ang="0">
                  <a:pos x="44" y="125"/>
                </a:cxn>
                <a:cxn ang="0">
                  <a:pos x="22" y="0"/>
                </a:cxn>
                <a:cxn ang="0">
                  <a:pos x="0" y="125"/>
                </a:cxn>
              </a:cxnLst>
              <a:rect l="0" t="0" r="r" b="b"/>
              <a:pathLst>
                <a:path w="44" h="125">
                  <a:moveTo>
                    <a:pt x="44" y="125"/>
                  </a:moveTo>
                  <a:lnTo>
                    <a:pt x="22" y="0"/>
                  </a:lnTo>
                  <a:lnTo>
                    <a:pt x="0" y="12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7" name="Freeform 114"/>
            <p:cNvSpPr>
              <a:spLocks/>
            </p:cNvSpPr>
            <p:nvPr userDrawn="1"/>
          </p:nvSpPr>
          <p:spPr bwMode="auto">
            <a:xfrm>
              <a:off x="760413" y="923925"/>
              <a:ext cx="80963" cy="200025"/>
            </a:xfrm>
            <a:custGeom>
              <a:avLst/>
              <a:gdLst/>
              <a:ahLst/>
              <a:cxnLst>
                <a:cxn ang="0">
                  <a:pos x="42" y="126"/>
                </a:cxn>
                <a:cxn ang="0">
                  <a:pos x="51" y="0"/>
                </a:cxn>
                <a:cxn ang="0">
                  <a:pos x="0" y="116"/>
                </a:cxn>
                <a:cxn ang="0">
                  <a:pos x="42" y="126"/>
                </a:cxn>
              </a:cxnLst>
              <a:rect l="0" t="0" r="r" b="b"/>
              <a:pathLst>
                <a:path w="51" h="126">
                  <a:moveTo>
                    <a:pt x="42" y="126"/>
                  </a:moveTo>
                  <a:lnTo>
                    <a:pt x="51" y="0"/>
                  </a:lnTo>
                  <a:lnTo>
                    <a:pt x="0" y="116"/>
                  </a:lnTo>
                  <a:lnTo>
                    <a:pt x="42"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8" name="Freeform 115"/>
            <p:cNvSpPr>
              <a:spLocks/>
            </p:cNvSpPr>
            <p:nvPr userDrawn="1"/>
          </p:nvSpPr>
          <p:spPr bwMode="auto">
            <a:xfrm>
              <a:off x="760413" y="923925"/>
              <a:ext cx="80963" cy="200025"/>
            </a:xfrm>
            <a:custGeom>
              <a:avLst/>
              <a:gdLst/>
              <a:ahLst/>
              <a:cxnLst>
                <a:cxn ang="0">
                  <a:pos x="42" y="126"/>
                </a:cxn>
                <a:cxn ang="0">
                  <a:pos x="51" y="0"/>
                </a:cxn>
                <a:cxn ang="0">
                  <a:pos x="0" y="116"/>
                </a:cxn>
              </a:cxnLst>
              <a:rect l="0" t="0" r="r" b="b"/>
              <a:pathLst>
                <a:path w="51" h="126">
                  <a:moveTo>
                    <a:pt x="42" y="126"/>
                  </a:moveTo>
                  <a:lnTo>
                    <a:pt x="51" y="0"/>
                  </a:lnTo>
                  <a:lnTo>
                    <a:pt x="0" y="1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49" name="Freeform 116"/>
            <p:cNvSpPr>
              <a:spLocks/>
            </p:cNvSpPr>
            <p:nvPr userDrawn="1"/>
          </p:nvSpPr>
          <p:spPr bwMode="auto">
            <a:xfrm>
              <a:off x="688975" y="912813"/>
              <a:ext cx="122238" cy="190500"/>
            </a:xfrm>
            <a:custGeom>
              <a:avLst/>
              <a:gdLst/>
              <a:ahLst/>
              <a:cxnLst>
                <a:cxn ang="0">
                  <a:pos x="39" y="120"/>
                </a:cxn>
                <a:cxn ang="0">
                  <a:pos x="77" y="0"/>
                </a:cxn>
                <a:cxn ang="0">
                  <a:pos x="0" y="100"/>
                </a:cxn>
                <a:cxn ang="0">
                  <a:pos x="39" y="120"/>
                </a:cxn>
              </a:cxnLst>
              <a:rect l="0" t="0" r="r" b="b"/>
              <a:pathLst>
                <a:path w="77" h="120">
                  <a:moveTo>
                    <a:pt x="39" y="120"/>
                  </a:moveTo>
                  <a:lnTo>
                    <a:pt x="77" y="0"/>
                  </a:lnTo>
                  <a:lnTo>
                    <a:pt x="0" y="100"/>
                  </a:lnTo>
                  <a:lnTo>
                    <a:pt x="39"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0" name="Freeform 117"/>
            <p:cNvSpPr>
              <a:spLocks/>
            </p:cNvSpPr>
            <p:nvPr userDrawn="1"/>
          </p:nvSpPr>
          <p:spPr bwMode="auto">
            <a:xfrm>
              <a:off x="688975" y="912813"/>
              <a:ext cx="122238" cy="190500"/>
            </a:xfrm>
            <a:custGeom>
              <a:avLst/>
              <a:gdLst/>
              <a:ahLst/>
              <a:cxnLst>
                <a:cxn ang="0">
                  <a:pos x="39" y="120"/>
                </a:cxn>
                <a:cxn ang="0">
                  <a:pos x="77" y="0"/>
                </a:cxn>
                <a:cxn ang="0">
                  <a:pos x="0" y="100"/>
                </a:cxn>
              </a:cxnLst>
              <a:rect l="0" t="0" r="r" b="b"/>
              <a:pathLst>
                <a:path w="77" h="120">
                  <a:moveTo>
                    <a:pt x="39" y="120"/>
                  </a:moveTo>
                  <a:lnTo>
                    <a:pt x="77" y="0"/>
                  </a:lnTo>
                  <a:lnTo>
                    <a:pt x="0" y="10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1" name="Freeform 118"/>
            <p:cNvSpPr>
              <a:spLocks/>
            </p:cNvSpPr>
            <p:nvPr userDrawn="1"/>
          </p:nvSpPr>
          <p:spPr bwMode="auto">
            <a:xfrm>
              <a:off x="628650" y="893763"/>
              <a:ext cx="157163" cy="171450"/>
            </a:xfrm>
            <a:custGeom>
              <a:avLst/>
              <a:gdLst/>
              <a:ahLst/>
              <a:cxnLst>
                <a:cxn ang="0">
                  <a:pos x="32" y="108"/>
                </a:cxn>
                <a:cxn ang="0">
                  <a:pos x="99" y="0"/>
                </a:cxn>
                <a:cxn ang="0">
                  <a:pos x="0" y="79"/>
                </a:cxn>
                <a:cxn ang="0">
                  <a:pos x="32" y="108"/>
                </a:cxn>
              </a:cxnLst>
              <a:rect l="0" t="0" r="r" b="b"/>
              <a:pathLst>
                <a:path w="99" h="108">
                  <a:moveTo>
                    <a:pt x="32" y="108"/>
                  </a:moveTo>
                  <a:lnTo>
                    <a:pt x="99" y="0"/>
                  </a:lnTo>
                  <a:lnTo>
                    <a:pt x="0" y="79"/>
                  </a:lnTo>
                  <a:lnTo>
                    <a:pt x="32"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2" name="Freeform 119"/>
            <p:cNvSpPr>
              <a:spLocks/>
            </p:cNvSpPr>
            <p:nvPr userDrawn="1"/>
          </p:nvSpPr>
          <p:spPr bwMode="auto">
            <a:xfrm>
              <a:off x="628650" y="893763"/>
              <a:ext cx="157163" cy="171450"/>
            </a:xfrm>
            <a:custGeom>
              <a:avLst/>
              <a:gdLst/>
              <a:ahLst/>
              <a:cxnLst>
                <a:cxn ang="0">
                  <a:pos x="32" y="108"/>
                </a:cxn>
                <a:cxn ang="0">
                  <a:pos x="99" y="0"/>
                </a:cxn>
                <a:cxn ang="0">
                  <a:pos x="0" y="79"/>
                </a:cxn>
              </a:cxnLst>
              <a:rect l="0" t="0" r="r" b="b"/>
              <a:pathLst>
                <a:path w="99" h="108">
                  <a:moveTo>
                    <a:pt x="32" y="108"/>
                  </a:moveTo>
                  <a:lnTo>
                    <a:pt x="99" y="0"/>
                  </a:lnTo>
                  <a:lnTo>
                    <a:pt x="0" y="7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3" name="Freeform 120"/>
            <p:cNvSpPr>
              <a:spLocks/>
            </p:cNvSpPr>
            <p:nvPr userDrawn="1"/>
          </p:nvSpPr>
          <p:spPr bwMode="auto">
            <a:xfrm>
              <a:off x="581025" y="869950"/>
              <a:ext cx="184150" cy="141288"/>
            </a:xfrm>
            <a:custGeom>
              <a:avLst/>
              <a:gdLst/>
              <a:ahLst/>
              <a:cxnLst>
                <a:cxn ang="0">
                  <a:pos x="25" y="89"/>
                </a:cxn>
                <a:cxn ang="0">
                  <a:pos x="116" y="0"/>
                </a:cxn>
                <a:cxn ang="0">
                  <a:pos x="0" y="53"/>
                </a:cxn>
                <a:cxn ang="0">
                  <a:pos x="25" y="89"/>
                </a:cxn>
              </a:cxnLst>
              <a:rect l="0" t="0" r="r" b="b"/>
              <a:pathLst>
                <a:path w="116" h="89">
                  <a:moveTo>
                    <a:pt x="25" y="89"/>
                  </a:moveTo>
                  <a:lnTo>
                    <a:pt x="116" y="0"/>
                  </a:lnTo>
                  <a:lnTo>
                    <a:pt x="0" y="53"/>
                  </a:lnTo>
                  <a:lnTo>
                    <a:pt x="25"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4" name="Freeform 121"/>
            <p:cNvSpPr>
              <a:spLocks/>
            </p:cNvSpPr>
            <p:nvPr userDrawn="1"/>
          </p:nvSpPr>
          <p:spPr bwMode="auto">
            <a:xfrm>
              <a:off x="581025" y="869950"/>
              <a:ext cx="184150" cy="141288"/>
            </a:xfrm>
            <a:custGeom>
              <a:avLst/>
              <a:gdLst/>
              <a:ahLst/>
              <a:cxnLst>
                <a:cxn ang="0">
                  <a:pos x="25" y="89"/>
                </a:cxn>
                <a:cxn ang="0">
                  <a:pos x="116" y="0"/>
                </a:cxn>
                <a:cxn ang="0">
                  <a:pos x="0" y="53"/>
                </a:cxn>
              </a:cxnLst>
              <a:rect l="0" t="0" r="r" b="b"/>
              <a:pathLst>
                <a:path w="116" h="89">
                  <a:moveTo>
                    <a:pt x="25" y="89"/>
                  </a:moveTo>
                  <a:lnTo>
                    <a:pt x="116" y="0"/>
                  </a:lnTo>
                  <a:lnTo>
                    <a:pt x="0" y="5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5" name="Freeform 122"/>
            <p:cNvSpPr>
              <a:spLocks/>
            </p:cNvSpPr>
            <p:nvPr userDrawn="1"/>
          </p:nvSpPr>
          <p:spPr bwMode="auto">
            <a:xfrm>
              <a:off x="552450" y="842963"/>
              <a:ext cx="196850" cy="101600"/>
            </a:xfrm>
            <a:custGeom>
              <a:avLst/>
              <a:gdLst/>
              <a:ahLst/>
              <a:cxnLst>
                <a:cxn ang="0">
                  <a:pos x="15" y="64"/>
                </a:cxn>
                <a:cxn ang="0">
                  <a:pos x="124" y="0"/>
                </a:cxn>
                <a:cxn ang="0">
                  <a:pos x="0" y="23"/>
                </a:cxn>
                <a:cxn ang="0">
                  <a:pos x="15" y="64"/>
                </a:cxn>
              </a:cxnLst>
              <a:rect l="0" t="0" r="r" b="b"/>
              <a:pathLst>
                <a:path w="124" h="64">
                  <a:moveTo>
                    <a:pt x="15" y="64"/>
                  </a:moveTo>
                  <a:lnTo>
                    <a:pt x="124" y="0"/>
                  </a:lnTo>
                  <a:lnTo>
                    <a:pt x="0" y="23"/>
                  </a:lnTo>
                  <a:lnTo>
                    <a:pt x="15"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6" name="Freeform 123"/>
            <p:cNvSpPr>
              <a:spLocks/>
            </p:cNvSpPr>
            <p:nvPr userDrawn="1"/>
          </p:nvSpPr>
          <p:spPr bwMode="auto">
            <a:xfrm>
              <a:off x="552450" y="842963"/>
              <a:ext cx="196850" cy="101600"/>
            </a:xfrm>
            <a:custGeom>
              <a:avLst/>
              <a:gdLst/>
              <a:ahLst/>
              <a:cxnLst>
                <a:cxn ang="0">
                  <a:pos x="15" y="64"/>
                </a:cxn>
                <a:cxn ang="0">
                  <a:pos x="124" y="0"/>
                </a:cxn>
                <a:cxn ang="0">
                  <a:pos x="0" y="23"/>
                </a:cxn>
              </a:cxnLst>
              <a:rect l="0" t="0" r="r" b="b"/>
              <a:pathLst>
                <a:path w="124" h="64">
                  <a:moveTo>
                    <a:pt x="15" y="64"/>
                  </a:moveTo>
                  <a:lnTo>
                    <a:pt x="124" y="0"/>
                  </a:lnTo>
                  <a:lnTo>
                    <a:pt x="0" y="2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7" name="Freeform 124"/>
            <p:cNvSpPr>
              <a:spLocks/>
            </p:cNvSpPr>
            <p:nvPr userDrawn="1"/>
          </p:nvSpPr>
          <p:spPr bwMode="auto">
            <a:xfrm>
              <a:off x="541338" y="800100"/>
              <a:ext cx="200025" cy="69850"/>
            </a:xfrm>
            <a:custGeom>
              <a:avLst/>
              <a:gdLst/>
              <a:ahLst/>
              <a:cxnLst>
                <a:cxn ang="0">
                  <a:pos x="5" y="44"/>
                </a:cxn>
                <a:cxn ang="0">
                  <a:pos x="126" y="7"/>
                </a:cxn>
                <a:cxn ang="0">
                  <a:pos x="0" y="0"/>
                </a:cxn>
                <a:cxn ang="0">
                  <a:pos x="5" y="44"/>
                </a:cxn>
              </a:cxnLst>
              <a:rect l="0" t="0" r="r" b="b"/>
              <a:pathLst>
                <a:path w="126" h="44">
                  <a:moveTo>
                    <a:pt x="5" y="44"/>
                  </a:moveTo>
                  <a:lnTo>
                    <a:pt x="126" y="7"/>
                  </a:lnTo>
                  <a:lnTo>
                    <a:pt x="0" y="0"/>
                  </a:lnTo>
                  <a:lnTo>
                    <a:pt x="5"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8" name="Freeform 125"/>
            <p:cNvSpPr>
              <a:spLocks/>
            </p:cNvSpPr>
            <p:nvPr userDrawn="1"/>
          </p:nvSpPr>
          <p:spPr bwMode="auto">
            <a:xfrm>
              <a:off x="541338" y="800100"/>
              <a:ext cx="200025" cy="69850"/>
            </a:xfrm>
            <a:custGeom>
              <a:avLst/>
              <a:gdLst/>
              <a:ahLst/>
              <a:cxnLst>
                <a:cxn ang="0">
                  <a:pos x="5" y="44"/>
                </a:cxn>
                <a:cxn ang="0">
                  <a:pos x="126" y="7"/>
                </a:cxn>
                <a:cxn ang="0">
                  <a:pos x="0" y="0"/>
                </a:cxn>
              </a:cxnLst>
              <a:rect l="0" t="0" r="r" b="b"/>
              <a:pathLst>
                <a:path w="126" h="44">
                  <a:moveTo>
                    <a:pt x="5" y="44"/>
                  </a:moveTo>
                  <a:lnTo>
                    <a:pt x="126" y="7"/>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59" name="Freeform 126"/>
            <p:cNvSpPr>
              <a:spLocks/>
            </p:cNvSpPr>
            <p:nvPr userDrawn="1"/>
          </p:nvSpPr>
          <p:spPr bwMode="auto">
            <a:xfrm>
              <a:off x="541338" y="720725"/>
              <a:ext cx="200025" cy="69850"/>
            </a:xfrm>
            <a:custGeom>
              <a:avLst/>
              <a:gdLst/>
              <a:ahLst/>
              <a:cxnLst>
                <a:cxn ang="0">
                  <a:pos x="0" y="44"/>
                </a:cxn>
                <a:cxn ang="0">
                  <a:pos x="126" y="37"/>
                </a:cxn>
                <a:cxn ang="0">
                  <a:pos x="5" y="0"/>
                </a:cxn>
                <a:cxn ang="0">
                  <a:pos x="0" y="44"/>
                </a:cxn>
              </a:cxnLst>
              <a:rect l="0" t="0" r="r" b="b"/>
              <a:pathLst>
                <a:path w="126" h="44">
                  <a:moveTo>
                    <a:pt x="0" y="44"/>
                  </a:moveTo>
                  <a:lnTo>
                    <a:pt x="126" y="37"/>
                  </a:lnTo>
                  <a:lnTo>
                    <a:pt x="5" y="0"/>
                  </a:lnTo>
                  <a:lnTo>
                    <a:pt x="0"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0" name="Freeform 127"/>
            <p:cNvSpPr>
              <a:spLocks/>
            </p:cNvSpPr>
            <p:nvPr userDrawn="1"/>
          </p:nvSpPr>
          <p:spPr bwMode="auto">
            <a:xfrm>
              <a:off x="541338" y="720725"/>
              <a:ext cx="200025" cy="69850"/>
            </a:xfrm>
            <a:custGeom>
              <a:avLst/>
              <a:gdLst/>
              <a:ahLst/>
              <a:cxnLst>
                <a:cxn ang="0">
                  <a:pos x="0" y="44"/>
                </a:cxn>
                <a:cxn ang="0">
                  <a:pos x="126" y="37"/>
                </a:cxn>
                <a:cxn ang="0">
                  <a:pos x="5" y="0"/>
                </a:cxn>
              </a:cxnLst>
              <a:rect l="0" t="0" r="r" b="b"/>
              <a:pathLst>
                <a:path w="126" h="44">
                  <a:moveTo>
                    <a:pt x="0" y="44"/>
                  </a:moveTo>
                  <a:lnTo>
                    <a:pt x="126" y="37"/>
                  </a:lnTo>
                  <a:lnTo>
                    <a:pt x="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1" name="Freeform 128"/>
            <p:cNvSpPr>
              <a:spLocks/>
            </p:cNvSpPr>
            <p:nvPr userDrawn="1"/>
          </p:nvSpPr>
          <p:spPr bwMode="auto">
            <a:xfrm>
              <a:off x="552450" y="646113"/>
              <a:ext cx="196850" cy="103188"/>
            </a:xfrm>
            <a:custGeom>
              <a:avLst/>
              <a:gdLst/>
              <a:ahLst/>
              <a:cxnLst>
                <a:cxn ang="0">
                  <a:pos x="0" y="41"/>
                </a:cxn>
                <a:cxn ang="0">
                  <a:pos x="124" y="65"/>
                </a:cxn>
                <a:cxn ang="0">
                  <a:pos x="15" y="0"/>
                </a:cxn>
                <a:cxn ang="0">
                  <a:pos x="0" y="41"/>
                </a:cxn>
              </a:cxnLst>
              <a:rect l="0" t="0" r="r" b="b"/>
              <a:pathLst>
                <a:path w="124" h="65">
                  <a:moveTo>
                    <a:pt x="0" y="41"/>
                  </a:moveTo>
                  <a:lnTo>
                    <a:pt x="124" y="65"/>
                  </a:lnTo>
                  <a:lnTo>
                    <a:pt x="15" y="0"/>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2" name="Freeform 129"/>
            <p:cNvSpPr>
              <a:spLocks/>
            </p:cNvSpPr>
            <p:nvPr userDrawn="1"/>
          </p:nvSpPr>
          <p:spPr bwMode="auto">
            <a:xfrm>
              <a:off x="552450" y="646113"/>
              <a:ext cx="196850" cy="103188"/>
            </a:xfrm>
            <a:custGeom>
              <a:avLst/>
              <a:gdLst/>
              <a:ahLst/>
              <a:cxnLst>
                <a:cxn ang="0">
                  <a:pos x="0" y="41"/>
                </a:cxn>
                <a:cxn ang="0">
                  <a:pos x="124" y="65"/>
                </a:cxn>
                <a:cxn ang="0">
                  <a:pos x="15" y="0"/>
                </a:cxn>
              </a:cxnLst>
              <a:rect l="0" t="0" r="r" b="b"/>
              <a:pathLst>
                <a:path w="124" h="65">
                  <a:moveTo>
                    <a:pt x="0" y="41"/>
                  </a:moveTo>
                  <a:lnTo>
                    <a:pt x="124" y="65"/>
                  </a:lnTo>
                  <a:lnTo>
                    <a:pt x="1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3" name="Freeform 130"/>
            <p:cNvSpPr>
              <a:spLocks/>
            </p:cNvSpPr>
            <p:nvPr userDrawn="1"/>
          </p:nvSpPr>
          <p:spPr bwMode="auto">
            <a:xfrm>
              <a:off x="581025" y="579438"/>
              <a:ext cx="184150" cy="141288"/>
            </a:xfrm>
            <a:custGeom>
              <a:avLst/>
              <a:gdLst/>
              <a:ahLst/>
              <a:cxnLst>
                <a:cxn ang="0">
                  <a:pos x="0" y="36"/>
                </a:cxn>
                <a:cxn ang="0">
                  <a:pos x="116" y="89"/>
                </a:cxn>
                <a:cxn ang="0">
                  <a:pos x="25" y="0"/>
                </a:cxn>
                <a:cxn ang="0">
                  <a:pos x="0" y="36"/>
                </a:cxn>
              </a:cxnLst>
              <a:rect l="0" t="0" r="r" b="b"/>
              <a:pathLst>
                <a:path w="116" h="89">
                  <a:moveTo>
                    <a:pt x="0" y="36"/>
                  </a:moveTo>
                  <a:lnTo>
                    <a:pt x="116" y="89"/>
                  </a:lnTo>
                  <a:lnTo>
                    <a:pt x="25"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4" name="Freeform 131"/>
            <p:cNvSpPr>
              <a:spLocks/>
            </p:cNvSpPr>
            <p:nvPr userDrawn="1"/>
          </p:nvSpPr>
          <p:spPr bwMode="auto">
            <a:xfrm>
              <a:off x="581025" y="579438"/>
              <a:ext cx="184150" cy="141288"/>
            </a:xfrm>
            <a:custGeom>
              <a:avLst/>
              <a:gdLst/>
              <a:ahLst/>
              <a:cxnLst>
                <a:cxn ang="0">
                  <a:pos x="0" y="36"/>
                </a:cxn>
                <a:cxn ang="0">
                  <a:pos x="116" y="89"/>
                </a:cxn>
                <a:cxn ang="0">
                  <a:pos x="25" y="0"/>
                </a:cxn>
              </a:cxnLst>
              <a:rect l="0" t="0" r="r" b="b"/>
              <a:pathLst>
                <a:path w="116" h="89">
                  <a:moveTo>
                    <a:pt x="0" y="36"/>
                  </a:moveTo>
                  <a:lnTo>
                    <a:pt x="116" y="89"/>
                  </a:lnTo>
                  <a:lnTo>
                    <a:pt x="2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5" name="Freeform 132"/>
            <p:cNvSpPr>
              <a:spLocks/>
            </p:cNvSpPr>
            <p:nvPr userDrawn="1"/>
          </p:nvSpPr>
          <p:spPr bwMode="auto">
            <a:xfrm>
              <a:off x="628650" y="525463"/>
              <a:ext cx="157163" cy="171450"/>
            </a:xfrm>
            <a:custGeom>
              <a:avLst/>
              <a:gdLst/>
              <a:ahLst/>
              <a:cxnLst>
                <a:cxn ang="0">
                  <a:pos x="0" y="29"/>
                </a:cxn>
                <a:cxn ang="0">
                  <a:pos x="99" y="108"/>
                </a:cxn>
                <a:cxn ang="0">
                  <a:pos x="32" y="0"/>
                </a:cxn>
                <a:cxn ang="0">
                  <a:pos x="0" y="29"/>
                </a:cxn>
              </a:cxnLst>
              <a:rect l="0" t="0" r="r" b="b"/>
              <a:pathLst>
                <a:path w="99" h="108">
                  <a:moveTo>
                    <a:pt x="0" y="29"/>
                  </a:moveTo>
                  <a:lnTo>
                    <a:pt x="99" y="108"/>
                  </a:lnTo>
                  <a:lnTo>
                    <a:pt x="32" y="0"/>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6" name="Freeform 133"/>
            <p:cNvSpPr>
              <a:spLocks/>
            </p:cNvSpPr>
            <p:nvPr userDrawn="1"/>
          </p:nvSpPr>
          <p:spPr bwMode="auto">
            <a:xfrm>
              <a:off x="628650" y="525463"/>
              <a:ext cx="157163" cy="171450"/>
            </a:xfrm>
            <a:custGeom>
              <a:avLst/>
              <a:gdLst/>
              <a:ahLst/>
              <a:cxnLst>
                <a:cxn ang="0">
                  <a:pos x="0" y="29"/>
                </a:cxn>
                <a:cxn ang="0">
                  <a:pos x="99" y="108"/>
                </a:cxn>
                <a:cxn ang="0">
                  <a:pos x="32" y="0"/>
                </a:cxn>
              </a:cxnLst>
              <a:rect l="0" t="0" r="r" b="b"/>
              <a:pathLst>
                <a:path w="99" h="108">
                  <a:moveTo>
                    <a:pt x="0" y="29"/>
                  </a:moveTo>
                  <a:lnTo>
                    <a:pt x="99" y="108"/>
                  </a:lnTo>
                  <a:lnTo>
                    <a:pt x="3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7" name="Freeform 134"/>
            <p:cNvSpPr>
              <a:spLocks/>
            </p:cNvSpPr>
            <p:nvPr userDrawn="1"/>
          </p:nvSpPr>
          <p:spPr bwMode="auto">
            <a:xfrm>
              <a:off x="688975" y="487363"/>
              <a:ext cx="122238" cy="192088"/>
            </a:xfrm>
            <a:custGeom>
              <a:avLst/>
              <a:gdLst/>
              <a:ahLst/>
              <a:cxnLst>
                <a:cxn ang="0">
                  <a:pos x="0" y="21"/>
                </a:cxn>
                <a:cxn ang="0">
                  <a:pos x="77" y="121"/>
                </a:cxn>
                <a:cxn ang="0">
                  <a:pos x="39" y="0"/>
                </a:cxn>
                <a:cxn ang="0">
                  <a:pos x="0" y="21"/>
                </a:cxn>
              </a:cxnLst>
              <a:rect l="0" t="0" r="r" b="b"/>
              <a:pathLst>
                <a:path w="77" h="121">
                  <a:moveTo>
                    <a:pt x="0" y="21"/>
                  </a:moveTo>
                  <a:lnTo>
                    <a:pt x="77" y="121"/>
                  </a:lnTo>
                  <a:lnTo>
                    <a:pt x="39" y="0"/>
                  </a:lnTo>
                  <a:lnTo>
                    <a:pt x="0"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8" name="Freeform 135"/>
            <p:cNvSpPr>
              <a:spLocks/>
            </p:cNvSpPr>
            <p:nvPr userDrawn="1"/>
          </p:nvSpPr>
          <p:spPr bwMode="auto">
            <a:xfrm>
              <a:off x="688975" y="487363"/>
              <a:ext cx="122238" cy="192088"/>
            </a:xfrm>
            <a:custGeom>
              <a:avLst/>
              <a:gdLst/>
              <a:ahLst/>
              <a:cxnLst>
                <a:cxn ang="0">
                  <a:pos x="0" y="21"/>
                </a:cxn>
                <a:cxn ang="0">
                  <a:pos x="77" y="121"/>
                </a:cxn>
                <a:cxn ang="0">
                  <a:pos x="39" y="0"/>
                </a:cxn>
              </a:cxnLst>
              <a:rect l="0" t="0" r="r" b="b"/>
              <a:pathLst>
                <a:path w="77" h="121">
                  <a:moveTo>
                    <a:pt x="0" y="21"/>
                  </a:moveTo>
                  <a:lnTo>
                    <a:pt x="77" y="121"/>
                  </a:lnTo>
                  <a:lnTo>
                    <a:pt x="3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69" name="Freeform 136"/>
            <p:cNvSpPr>
              <a:spLocks/>
            </p:cNvSpPr>
            <p:nvPr userDrawn="1"/>
          </p:nvSpPr>
          <p:spPr bwMode="auto">
            <a:xfrm>
              <a:off x="760413" y="466725"/>
              <a:ext cx="80963" cy="201613"/>
            </a:xfrm>
            <a:custGeom>
              <a:avLst/>
              <a:gdLst/>
              <a:ahLst/>
              <a:cxnLst>
                <a:cxn ang="0">
                  <a:pos x="0" y="11"/>
                </a:cxn>
                <a:cxn ang="0">
                  <a:pos x="51" y="127"/>
                </a:cxn>
                <a:cxn ang="0">
                  <a:pos x="42" y="0"/>
                </a:cxn>
                <a:cxn ang="0">
                  <a:pos x="0" y="11"/>
                </a:cxn>
              </a:cxnLst>
              <a:rect l="0" t="0" r="r" b="b"/>
              <a:pathLst>
                <a:path w="51" h="127">
                  <a:moveTo>
                    <a:pt x="0" y="11"/>
                  </a:moveTo>
                  <a:lnTo>
                    <a:pt x="51" y="127"/>
                  </a:lnTo>
                  <a:lnTo>
                    <a:pt x="42" y="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0" name="Freeform 137"/>
            <p:cNvSpPr>
              <a:spLocks/>
            </p:cNvSpPr>
            <p:nvPr userDrawn="1"/>
          </p:nvSpPr>
          <p:spPr bwMode="auto">
            <a:xfrm>
              <a:off x="760413" y="466725"/>
              <a:ext cx="80963" cy="201613"/>
            </a:xfrm>
            <a:custGeom>
              <a:avLst/>
              <a:gdLst/>
              <a:ahLst/>
              <a:cxnLst>
                <a:cxn ang="0">
                  <a:pos x="0" y="11"/>
                </a:cxn>
                <a:cxn ang="0">
                  <a:pos x="51" y="127"/>
                </a:cxn>
                <a:cxn ang="0">
                  <a:pos x="42" y="0"/>
                </a:cxn>
              </a:cxnLst>
              <a:rect l="0" t="0" r="r" b="b"/>
              <a:pathLst>
                <a:path w="51" h="127">
                  <a:moveTo>
                    <a:pt x="0" y="11"/>
                  </a:moveTo>
                  <a:lnTo>
                    <a:pt x="51" y="127"/>
                  </a:lnTo>
                  <a:lnTo>
                    <a:pt x="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1" name="Freeform 138"/>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2" name="Freeform 139"/>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3" name="Freeform 140"/>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4" name="Freeform 141"/>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5" name="Freeform 142"/>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6" name="Freeform 143"/>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7" name="Freeform 144"/>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8" name="Freeform 145"/>
            <p:cNvSpPr>
              <a:spLocks/>
            </p:cNvSpPr>
            <p:nvPr userDrawn="1"/>
          </p:nvSpPr>
          <p:spPr bwMode="auto">
            <a:xfrm>
              <a:off x="904875" y="923925"/>
              <a:ext cx="80963" cy="200025"/>
            </a:xfrm>
            <a:custGeom>
              <a:avLst/>
              <a:gdLst/>
              <a:ahLst/>
              <a:cxnLst>
                <a:cxn ang="0">
                  <a:pos x="51" y="116"/>
                </a:cxn>
                <a:cxn ang="0">
                  <a:pos x="0" y="0"/>
                </a:cxn>
                <a:cxn ang="0">
                  <a:pos x="8" y="126"/>
                </a:cxn>
                <a:cxn ang="0">
                  <a:pos x="51" y="116"/>
                </a:cxn>
              </a:cxnLst>
              <a:rect l="0" t="0" r="r" b="b"/>
              <a:pathLst>
                <a:path w="51" h="126">
                  <a:moveTo>
                    <a:pt x="51" y="116"/>
                  </a:moveTo>
                  <a:lnTo>
                    <a:pt x="0" y="0"/>
                  </a:lnTo>
                  <a:lnTo>
                    <a:pt x="8" y="126"/>
                  </a:lnTo>
                  <a:lnTo>
                    <a:pt x="51" y="1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79" name="Freeform 146"/>
            <p:cNvSpPr>
              <a:spLocks/>
            </p:cNvSpPr>
            <p:nvPr userDrawn="1"/>
          </p:nvSpPr>
          <p:spPr bwMode="auto">
            <a:xfrm>
              <a:off x="904875" y="923925"/>
              <a:ext cx="80963" cy="200025"/>
            </a:xfrm>
            <a:custGeom>
              <a:avLst/>
              <a:gdLst/>
              <a:ahLst/>
              <a:cxnLst>
                <a:cxn ang="0">
                  <a:pos x="51" y="116"/>
                </a:cxn>
                <a:cxn ang="0">
                  <a:pos x="0" y="0"/>
                </a:cxn>
                <a:cxn ang="0">
                  <a:pos x="8" y="126"/>
                </a:cxn>
              </a:cxnLst>
              <a:rect l="0" t="0" r="r" b="b"/>
              <a:pathLst>
                <a:path w="51" h="126">
                  <a:moveTo>
                    <a:pt x="51" y="116"/>
                  </a:moveTo>
                  <a:lnTo>
                    <a:pt x="0" y="0"/>
                  </a:lnTo>
                  <a:lnTo>
                    <a:pt x="8" y="1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0" name="Freeform 147"/>
            <p:cNvSpPr>
              <a:spLocks noEditPoints="1"/>
            </p:cNvSpPr>
            <p:nvPr userDrawn="1"/>
          </p:nvSpPr>
          <p:spPr bwMode="auto">
            <a:xfrm>
              <a:off x="919163" y="1065213"/>
              <a:ext cx="57150" cy="57150"/>
            </a:xfrm>
            <a:custGeom>
              <a:avLst/>
              <a:gdLst/>
              <a:ahLst/>
              <a:cxnLst>
                <a:cxn ang="0">
                  <a:pos x="211" y="211"/>
                </a:cxn>
                <a:cxn ang="0">
                  <a:pos x="254" y="74"/>
                </a:cxn>
                <a:cxn ang="0">
                  <a:pos x="221" y="0"/>
                </a:cxn>
                <a:cxn ang="0">
                  <a:pos x="210" y="43"/>
                </a:cxn>
                <a:cxn ang="0">
                  <a:pos x="143" y="64"/>
                </a:cxn>
                <a:cxn ang="0">
                  <a:pos x="127" y="9"/>
                </a:cxn>
                <a:cxn ang="0">
                  <a:pos x="0" y="37"/>
                </a:cxn>
                <a:cxn ang="0">
                  <a:pos x="8" y="83"/>
                </a:cxn>
                <a:cxn ang="0">
                  <a:pos x="89" y="66"/>
                </a:cxn>
                <a:cxn ang="0">
                  <a:pos x="98" y="103"/>
                </a:cxn>
                <a:cxn ang="0">
                  <a:pos x="23" y="118"/>
                </a:cxn>
                <a:cxn ang="0">
                  <a:pos x="30" y="160"/>
                </a:cxn>
                <a:cxn ang="0">
                  <a:pos x="109" y="144"/>
                </a:cxn>
                <a:cxn ang="0">
                  <a:pos x="117" y="179"/>
                </a:cxn>
                <a:cxn ang="0">
                  <a:pos x="29" y="197"/>
                </a:cxn>
                <a:cxn ang="0">
                  <a:pos x="38" y="251"/>
                </a:cxn>
                <a:cxn ang="0">
                  <a:pos x="174" y="178"/>
                </a:cxn>
                <a:cxn ang="0">
                  <a:pos x="153" y="104"/>
                </a:cxn>
                <a:cxn ang="0">
                  <a:pos x="199" y="91"/>
                </a:cxn>
                <a:cxn ang="0">
                  <a:pos x="176" y="178"/>
                </a:cxn>
                <a:cxn ang="0">
                  <a:pos x="174" y="178"/>
                </a:cxn>
              </a:cxnLst>
              <a:rect l="0" t="0" r="r" b="b"/>
              <a:pathLst>
                <a:path w="254" h="251">
                  <a:moveTo>
                    <a:pt x="211" y="211"/>
                  </a:moveTo>
                  <a:cubicBezTo>
                    <a:pt x="254" y="74"/>
                    <a:pt x="254" y="74"/>
                    <a:pt x="254" y="74"/>
                  </a:cubicBezTo>
                  <a:cubicBezTo>
                    <a:pt x="221" y="0"/>
                    <a:pt x="221" y="0"/>
                    <a:pt x="221" y="0"/>
                  </a:cubicBezTo>
                  <a:cubicBezTo>
                    <a:pt x="210" y="43"/>
                    <a:pt x="210" y="43"/>
                    <a:pt x="210" y="43"/>
                  </a:cubicBezTo>
                  <a:cubicBezTo>
                    <a:pt x="188" y="50"/>
                    <a:pt x="166" y="57"/>
                    <a:pt x="143" y="64"/>
                  </a:cubicBezTo>
                  <a:cubicBezTo>
                    <a:pt x="127" y="9"/>
                    <a:pt x="127" y="9"/>
                    <a:pt x="127" y="9"/>
                  </a:cubicBezTo>
                  <a:cubicBezTo>
                    <a:pt x="85" y="20"/>
                    <a:pt x="43" y="29"/>
                    <a:pt x="0" y="37"/>
                  </a:cubicBezTo>
                  <a:cubicBezTo>
                    <a:pt x="8" y="83"/>
                    <a:pt x="8" y="83"/>
                    <a:pt x="8" y="83"/>
                  </a:cubicBezTo>
                  <a:cubicBezTo>
                    <a:pt x="34" y="78"/>
                    <a:pt x="60" y="73"/>
                    <a:pt x="89" y="66"/>
                  </a:cubicBezTo>
                  <a:cubicBezTo>
                    <a:pt x="98" y="103"/>
                    <a:pt x="98" y="103"/>
                    <a:pt x="98" y="103"/>
                  </a:cubicBezTo>
                  <a:cubicBezTo>
                    <a:pt x="71" y="109"/>
                    <a:pt x="47" y="114"/>
                    <a:pt x="23" y="118"/>
                  </a:cubicBezTo>
                  <a:cubicBezTo>
                    <a:pt x="30" y="160"/>
                    <a:pt x="30" y="160"/>
                    <a:pt x="30" y="160"/>
                  </a:cubicBezTo>
                  <a:cubicBezTo>
                    <a:pt x="55" y="155"/>
                    <a:pt x="80" y="150"/>
                    <a:pt x="109" y="144"/>
                  </a:cubicBezTo>
                  <a:cubicBezTo>
                    <a:pt x="117" y="179"/>
                    <a:pt x="117" y="179"/>
                    <a:pt x="117" y="179"/>
                  </a:cubicBezTo>
                  <a:cubicBezTo>
                    <a:pt x="86" y="186"/>
                    <a:pt x="57" y="192"/>
                    <a:pt x="29" y="197"/>
                  </a:cubicBezTo>
                  <a:cubicBezTo>
                    <a:pt x="38" y="251"/>
                    <a:pt x="38" y="251"/>
                    <a:pt x="38" y="251"/>
                  </a:cubicBezTo>
                  <a:moveTo>
                    <a:pt x="174" y="178"/>
                  </a:moveTo>
                  <a:cubicBezTo>
                    <a:pt x="153" y="104"/>
                    <a:pt x="153" y="104"/>
                    <a:pt x="153" y="104"/>
                  </a:cubicBezTo>
                  <a:cubicBezTo>
                    <a:pt x="168" y="100"/>
                    <a:pt x="184" y="96"/>
                    <a:pt x="199" y="91"/>
                  </a:cubicBezTo>
                  <a:cubicBezTo>
                    <a:pt x="176" y="178"/>
                    <a:pt x="176" y="178"/>
                    <a:pt x="176" y="178"/>
                  </a:cubicBezTo>
                  <a:lnTo>
                    <a:pt x="174"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1" name="Freeform 148"/>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2" name="Freeform 149"/>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3" name="Freeform 150"/>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4" name="Freeform 151"/>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5" name="Freeform 152"/>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6" name="Freeform 153"/>
            <p:cNvSpPr>
              <a:spLocks noEditPoints="1"/>
            </p:cNvSpPr>
            <p:nvPr userDrawn="1"/>
          </p:nvSpPr>
          <p:spPr bwMode="auto">
            <a:xfrm>
              <a:off x="542925" y="738188"/>
              <a:ext cx="52388" cy="39688"/>
            </a:xfrm>
            <a:custGeom>
              <a:avLst/>
              <a:gdLst/>
              <a:ahLst/>
              <a:cxnLst>
                <a:cxn ang="0">
                  <a:pos x="8" y="75"/>
                </a:cxn>
                <a:cxn ang="0">
                  <a:pos x="18" y="76"/>
                </a:cxn>
                <a:cxn ang="0">
                  <a:pos x="82" y="2"/>
                </a:cxn>
                <a:cxn ang="0">
                  <a:pos x="133" y="59"/>
                </a:cxn>
                <a:cxn ang="0">
                  <a:pos x="134" y="59"/>
                </a:cxn>
                <a:cxn ang="0">
                  <a:pos x="163" y="39"/>
                </a:cxn>
                <a:cxn ang="0">
                  <a:pos x="241" y="7"/>
                </a:cxn>
                <a:cxn ang="0">
                  <a:pos x="231" y="63"/>
                </a:cxn>
                <a:cxn ang="0">
                  <a:pos x="182" y="78"/>
                </a:cxn>
                <a:cxn ang="0">
                  <a:pos x="142" y="111"/>
                </a:cxn>
                <a:cxn ang="0">
                  <a:pos x="142" y="119"/>
                </a:cxn>
                <a:cxn ang="0">
                  <a:pos x="223" y="127"/>
                </a:cxn>
                <a:cxn ang="0">
                  <a:pos x="219" y="177"/>
                </a:cxn>
                <a:cxn ang="0">
                  <a:pos x="0" y="164"/>
                </a:cxn>
                <a:cxn ang="0">
                  <a:pos x="54" y="86"/>
                </a:cxn>
                <a:cxn ang="0">
                  <a:pos x="52" y="111"/>
                </a:cxn>
                <a:cxn ang="0">
                  <a:pos x="104" y="116"/>
                </a:cxn>
                <a:cxn ang="0">
                  <a:pos x="107" y="93"/>
                </a:cxn>
                <a:cxn ang="0">
                  <a:pos x="85" y="57"/>
                </a:cxn>
                <a:cxn ang="0">
                  <a:pos x="54" y="86"/>
                </a:cxn>
              </a:cxnLst>
              <a:rect l="0" t="0" r="r" b="b"/>
              <a:pathLst>
                <a:path w="241" h="177">
                  <a:moveTo>
                    <a:pt x="8" y="75"/>
                  </a:moveTo>
                  <a:cubicBezTo>
                    <a:pt x="18" y="76"/>
                    <a:pt x="18" y="76"/>
                    <a:pt x="18" y="76"/>
                  </a:cubicBezTo>
                  <a:cubicBezTo>
                    <a:pt x="23" y="34"/>
                    <a:pt x="43" y="0"/>
                    <a:pt x="82" y="2"/>
                  </a:cubicBezTo>
                  <a:cubicBezTo>
                    <a:pt x="113" y="5"/>
                    <a:pt x="133" y="26"/>
                    <a:pt x="133" y="59"/>
                  </a:cubicBezTo>
                  <a:cubicBezTo>
                    <a:pt x="134" y="59"/>
                    <a:pt x="134" y="59"/>
                    <a:pt x="134" y="59"/>
                  </a:cubicBezTo>
                  <a:cubicBezTo>
                    <a:pt x="143" y="50"/>
                    <a:pt x="150" y="46"/>
                    <a:pt x="163" y="39"/>
                  </a:cubicBezTo>
                  <a:cubicBezTo>
                    <a:pt x="184" y="27"/>
                    <a:pt x="241" y="7"/>
                    <a:pt x="241" y="7"/>
                  </a:cubicBezTo>
                  <a:cubicBezTo>
                    <a:pt x="236" y="26"/>
                    <a:pt x="233" y="44"/>
                    <a:pt x="231" y="63"/>
                  </a:cubicBezTo>
                  <a:cubicBezTo>
                    <a:pt x="231" y="63"/>
                    <a:pt x="197" y="72"/>
                    <a:pt x="182" y="78"/>
                  </a:cubicBezTo>
                  <a:cubicBezTo>
                    <a:pt x="163" y="85"/>
                    <a:pt x="145" y="96"/>
                    <a:pt x="142" y="111"/>
                  </a:cubicBezTo>
                  <a:cubicBezTo>
                    <a:pt x="142" y="114"/>
                    <a:pt x="142" y="117"/>
                    <a:pt x="142" y="119"/>
                  </a:cubicBezTo>
                  <a:cubicBezTo>
                    <a:pt x="223" y="127"/>
                    <a:pt x="223" y="127"/>
                    <a:pt x="223" y="127"/>
                  </a:cubicBezTo>
                  <a:cubicBezTo>
                    <a:pt x="221" y="144"/>
                    <a:pt x="220" y="160"/>
                    <a:pt x="219" y="177"/>
                  </a:cubicBezTo>
                  <a:cubicBezTo>
                    <a:pt x="0" y="164"/>
                    <a:pt x="0" y="164"/>
                    <a:pt x="0" y="164"/>
                  </a:cubicBezTo>
                  <a:moveTo>
                    <a:pt x="54" y="86"/>
                  </a:moveTo>
                  <a:cubicBezTo>
                    <a:pt x="53" y="94"/>
                    <a:pt x="53" y="102"/>
                    <a:pt x="52" y="111"/>
                  </a:cubicBezTo>
                  <a:cubicBezTo>
                    <a:pt x="104" y="116"/>
                    <a:pt x="104" y="116"/>
                    <a:pt x="104" y="116"/>
                  </a:cubicBezTo>
                  <a:cubicBezTo>
                    <a:pt x="105" y="109"/>
                    <a:pt x="106" y="100"/>
                    <a:pt x="107" y="93"/>
                  </a:cubicBezTo>
                  <a:cubicBezTo>
                    <a:pt x="108" y="80"/>
                    <a:pt x="106" y="60"/>
                    <a:pt x="85" y="57"/>
                  </a:cubicBezTo>
                  <a:cubicBezTo>
                    <a:pt x="67" y="55"/>
                    <a:pt x="57" y="65"/>
                    <a:pt x="54" y="8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7" name="Freeform 154"/>
            <p:cNvSpPr>
              <a:spLocks noEditPoints="1"/>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 ang="0">
                  <a:pos x="54" y="47"/>
                </a:cxn>
                <a:cxn ang="0">
                  <a:pos x="122" y="99"/>
                </a:cxn>
                <a:cxn ang="0">
                  <a:pos x="140" y="53"/>
                </a:cxn>
                <a:cxn ang="0">
                  <a:pos x="54" y="46"/>
                </a:cxn>
                <a:cxn ang="0">
                  <a:pos x="54" y="47"/>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moveTo>
                    <a:pt x="54" y="47"/>
                  </a:moveTo>
                  <a:cubicBezTo>
                    <a:pt x="122" y="99"/>
                    <a:pt x="122" y="99"/>
                    <a:pt x="122" y="99"/>
                  </a:cubicBezTo>
                  <a:cubicBezTo>
                    <a:pt x="128" y="84"/>
                    <a:pt x="133" y="69"/>
                    <a:pt x="140" y="53"/>
                  </a:cubicBezTo>
                  <a:cubicBezTo>
                    <a:pt x="54" y="46"/>
                    <a:pt x="54" y="46"/>
                    <a:pt x="54" y="46"/>
                  </a:cubicBezTo>
                  <a:lnTo>
                    <a:pt x="54"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8" name="Freeform 155"/>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89" name="Freeform 156"/>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0" name="Freeform 157"/>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1" name="Freeform 158"/>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2" name="Freeform 159"/>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3" name="Freeform 160"/>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4" name="Freeform 161"/>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5" name="Oval 162"/>
            <p:cNvSpPr>
              <a:spLocks noChangeArrowheads="1"/>
            </p:cNvSpPr>
            <p:nvPr userDrawn="1"/>
          </p:nvSpPr>
          <p:spPr bwMode="auto">
            <a:xfrm>
              <a:off x="860425" y="4794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6" name="Freeform 163"/>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7" name="Oval 164"/>
            <p:cNvSpPr>
              <a:spLocks noChangeArrowheads="1"/>
            </p:cNvSpPr>
            <p:nvPr userDrawn="1"/>
          </p:nvSpPr>
          <p:spPr bwMode="auto">
            <a:xfrm>
              <a:off x="860425" y="10890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8" name="Freeform 165"/>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499" name="Freeform 166"/>
            <p:cNvSpPr>
              <a:spLocks/>
            </p:cNvSpPr>
            <p:nvPr userDrawn="1"/>
          </p:nvSpPr>
          <p:spPr bwMode="auto">
            <a:xfrm>
              <a:off x="822325" y="744538"/>
              <a:ext cx="95250" cy="111125"/>
            </a:xfrm>
            <a:custGeom>
              <a:avLst/>
              <a:gdLst/>
              <a:ahLst/>
              <a:cxnLst>
                <a:cxn ang="0">
                  <a:pos x="429" y="430"/>
                </a:cxn>
                <a:cxn ang="0">
                  <a:pos x="364" y="457"/>
                </a:cxn>
                <a:cxn ang="0">
                  <a:pos x="311" y="457"/>
                </a:cxn>
                <a:cxn ang="0">
                  <a:pos x="237" y="494"/>
                </a:cxn>
                <a:cxn ang="0">
                  <a:pos x="218" y="494"/>
                </a:cxn>
                <a:cxn ang="0">
                  <a:pos x="144" y="457"/>
                </a:cxn>
                <a:cxn ang="0">
                  <a:pos x="91" y="457"/>
                </a:cxn>
                <a:cxn ang="0">
                  <a:pos x="0" y="366"/>
                </a:cxn>
                <a:cxn ang="0">
                  <a:pos x="0" y="0"/>
                </a:cxn>
              </a:cxnLst>
              <a:rect l="0" t="0" r="r" b="b"/>
              <a:pathLst>
                <a:path w="429" h="494">
                  <a:moveTo>
                    <a:pt x="429" y="430"/>
                  </a:moveTo>
                  <a:cubicBezTo>
                    <a:pt x="413" y="447"/>
                    <a:pt x="390" y="457"/>
                    <a:pt x="364" y="457"/>
                  </a:cubicBezTo>
                  <a:cubicBezTo>
                    <a:pt x="311" y="457"/>
                    <a:pt x="311" y="457"/>
                    <a:pt x="311" y="457"/>
                  </a:cubicBezTo>
                  <a:cubicBezTo>
                    <a:pt x="281" y="457"/>
                    <a:pt x="254" y="472"/>
                    <a:pt x="237" y="494"/>
                  </a:cubicBezTo>
                  <a:cubicBezTo>
                    <a:pt x="218" y="494"/>
                    <a:pt x="218" y="494"/>
                    <a:pt x="218" y="494"/>
                  </a:cubicBezTo>
                  <a:cubicBezTo>
                    <a:pt x="201" y="472"/>
                    <a:pt x="174" y="457"/>
                    <a:pt x="144" y="457"/>
                  </a:cubicBezTo>
                  <a:cubicBezTo>
                    <a:pt x="91" y="457"/>
                    <a:pt x="91" y="457"/>
                    <a:pt x="91" y="457"/>
                  </a:cubicBezTo>
                  <a:cubicBezTo>
                    <a:pt x="41" y="457"/>
                    <a:pt x="0" y="416"/>
                    <a:pt x="0" y="366"/>
                  </a:cubicBezTo>
                  <a:cubicBezTo>
                    <a:pt x="0" y="0"/>
                    <a:pt x="0" y="0"/>
                    <a:pt x="0" y="0"/>
                  </a:cubicBezTo>
                </a:path>
              </a:pathLst>
            </a:custGeom>
            <a:solidFill>
              <a:srgbClr val="E3032E"/>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500" name="Freeform 167"/>
            <p:cNvSpPr>
              <a:spLocks/>
            </p:cNvSpPr>
            <p:nvPr userDrawn="1"/>
          </p:nvSpPr>
          <p:spPr bwMode="auto">
            <a:xfrm>
              <a:off x="822325" y="744538"/>
              <a:ext cx="101600" cy="96838"/>
            </a:xfrm>
            <a:custGeom>
              <a:avLst/>
              <a:gdLst/>
              <a:ahLst/>
              <a:cxnLst>
                <a:cxn ang="0">
                  <a:pos x="0" y="0"/>
                </a:cxn>
                <a:cxn ang="0">
                  <a:pos x="456" y="0"/>
                </a:cxn>
                <a:cxn ang="0">
                  <a:pos x="456" y="366"/>
                </a:cxn>
                <a:cxn ang="0">
                  <a:pos x="429" y="430"/>
                </a:cxn>
              </a:cxnLst>
              <a:rect l="0" t="0" r="r" b="b"/>
              <a:pathLst>
                <a:path w="456" h="430">
                  <a:moveTo>
                    <a:pt x="0" y="0"/>
                  </a:moveTo>
                  <a:cubicBezTo>
                    <a:pt x="456" y="0"/>
                    <a:pt x="456" y="0"/>
                    <a:pt x="456" y="0"/>
                  </a:cubicBezTo>
                  <a:cubicBezTo>
                    <a:pt x="456" y="366"/>
                    <a:pt x="456" y="366"/>
                    <a:pt x="456" y="366"/>
                  </a:cubicBezTo>
                  <a:cubicBezTo>
                    <a:pt x="456" y="391"/>
                    <a:pt x="446" y="413"/>
                    <a:pt x="429" y="43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501" name="Freeform 168"/>
            <p:cNvSpPr>
              <a:spLocks noEditPoints="1"/>
            </p:cNvSpPr>
            <p:nvPr userDrawn="1"/>
          </p:nvSpPr>
          <p:spPr bwMode="auto">
            <a:xfrm>
              <a:off x="815975" y="739775"/>
              <a:ext cx="112713" cy="120650"/>
            </a:xfrm>
            <a:custGeom>
              <a:avLst/>
              <a:gdLst/>
              <a:ahLst/>
              <a:cxnLst>
                <a:cxn ang="0">
                  <a:pos x="503" y="389"/>
                </a:cxn>
                <a:cxn ang="0">
                  <a:pos x="388" y="504"/>
                </a:cxn>
                <a:cxn ang="0">
                  <a:pos x="335" y="504"/>
                </a:cxn>
                <a:cxn ang="0">
                  <a:pos x="272" y="545"/>
                </a:cxn>
                <a:cxn ang="0">
                  <a:pos x="231" y="545"/>
                </a:cxn>
                <a:cxn ang="0">
                  <a:pos x="168" y="504"/>
                </a:cxn>
                <a:cxn ang="0">
                  <a:pos x="115" y="504"/>
                </a:cxn>
                <a:cxn ang="0">
                  <a:pos x="0" y="389"/>
                </a:cxn>
                <a:cxn ang="0">
                  <a:pos x="0" y="0"/>
                </a:cxn>
                <a:cxn ang="0">
                  <a:pos x="503" y="0"/>
                </a:cxn>
                <a:cxn ang="0">
                  <a:pos x="503" y="389"/>
                </a:cxn>
                <a:cxn ang="0">
                  <a:pos x="456" y="47"/>
                </a:cxn>
                <a:cxn ang="0">
                  <a:pos x="47" y="47"/>
                </a:cxn>
                <a:cxn ang="0">
                  <a:pos x="47" y="389"/>
                </a:cxn>
                <a:cxn ang="0">
                  <a:pos x="115" y="457"/>
                </a:cxn>
                <a:cxn ang="0">
                  <a:pos x="168" y="457"/>
                </a:cxn>
                <a:cxn ang="0">
                  <a:pos x="251" y="492"/>
                </a:cxn>
                <a:cxn ang="0">
                  <a:pos x="252" y="492"/>
                </a:cxn>
                <a:cxn ang="0">
                  <a:pos x="335" y="457"/>
                </a:cxn>
                <a:cxn ang="0">
                  <a:pos x="388" y="457"/>
                </a:cxn>
                <a:cxn ang="0">
                  <a:pos x="456" y="389"/>
                </a:cxn>
                <a:cxn ang="0">
                  <a:pos x="456" y="47"/>
                </a:cxn>
              </a:cxnLst>
              <a:rect l="0" t="0" r="r" b="b"/>
              <a:pathLst>
                <a:path w="503" h="545">
                  <a:moveTo>
                    <a:pt x="503" y="389"/>
                  </a:moveTo>
                  <a:cubicBezTo>
                    <a:pt x="503" y="452"/>
                    <a:pt x="452" y="504"/>
                    <a:pt x="388" y="504"/>
                  </a:cubicBezTo>
                  <a:cubicBezTo>
                    <a:pt x="335" y="504"/>
                    <a:pt x="335" y="504"/>
                    <a:pt x="335" y="504"/>
                  </a:cubicBezTo>
                  <a:cubicBezTo>
                    <a:pt x="307" y="504"/>
                    <a:pt x="282" y="521"/>
                    <a:pt x="272" y="545"/>
                  </a:cubicBezTo>
                  <a:cubicBezTo>
                    <a:pt x="231" y="545"/>
                    <a:pt x="231" y="545"/>
                    <a:pt x="231" y="545"/>
                  </a:cubicBezTo>
                  <a:cubicBezTo>
                    <a:pt x="221" y="521"/>
                    <a:pt x="197" y="504"/>
                    <a:pt x="168" y="504"/>
                  </a:cubicBezTo>
                  <a:cubicBezTo>
                    <a:pt x="115" y="504"/>
                    <a:pt x="115" y="504"/>
                    <a:pt x="115" y="504"/>
                  </a:cubicBezTo>
                  <a:cubicBezTo>
                    <a:pt x="51" y="504"/>
                    <a:pt x="0" y="452"/>
                    <a:pt x="0" y="389"/>
                  </a:cubicBezTo>
                  <a:cubicBezTo>
                    <a:pt x="0" y="0"/>
                    <a:pt x="0" y="0"/>
                    <a:pt x="0" y="0"/>
                  </a:cubicBezTo>
                  <a:cubicBezTo>
                    <a:pt x="503" y="0"/>
                    <a:pt x="503" y="0"/>
                    <a:pt x="503" y="0"/>
                  </a:cubicBezTo>
                  <a:lnTo>
                    <a:pt x="503" y="389"/>
                  </a:lnTo>
                  <a:close/>
                  <a:moveTo>
                    <a:pt x="456" y="47"/>
                  </a:moveTo>
                  <a:cubicBezTo>
                    <a:pt x="47" y="47"/>
                    <a:pt x="47" y="47"/>
                    <a:pt x="47" y="47"/>
                  </a:cubicBezTo>
                  <a:cubicBezTo>
                    <a:pt x="47" y="389"/>
                    <a:pt x="47" y="389"/>
                    <a:pt x="47" y="389"/>
                  </a:cubicBezTo>
                  <a:cubicBezTo>
                    <a:pt x="47" y="426"/>
                    <a:pt x="77" y="457"/>
                    <a:pt x="115" y="457"/>
                  </a:cubicBezTo>
                  <a:cubicBezTo>
                    <a:pt x="168" y="457"/>
                    <a:pt x="168" y="457"/>
                    <a:pt x="168" y="457"/>
                  </a:cubicBezTo>
                  <a:cubicBezTo>
                    <a:pt x="201" y="457"/>
                    <a:pt x="230" y="470"/>
                    <a:pt x="251" y="492"/>
                  </a:cubicBezTo>
                  <a:cubicBezTo>
                    <a:pt x="252" y="492"/>
                    <a:pt x="252" y="492"/>
                    <a:pt x="252" y="492"/>
                  </a:cubicBezTo>
                  <a:cubicBezTo>
                    <a:pt x="273" y="470"/>
                    <a:pt x="302" y="457"/>
                    <a:pt x="335" y="457"/>
                  </a:cubicBezTo>
                  <a:cubicBezTo>
                    <a:pt x="388" y="457"/>
                    <a:pt x="388" y="457"/>
                    <a:pt x="388" y="457"/>
                  </a:cubicBezTo>
                  <a:cubicBezTo>
                    <a:pt x="426" y="457"/>
                    <a:pt x="456" y="426"/>
                    <a:pt x="456" y="389"/>
                  </a:cubicBezTo>
                  <a:lnTo>
                    <a:pt x="456"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74" name="Rechthoek 173"/>
          <p:cNvSpPr/>
          <p:nvPr userDrawn="1"/>
        </p:nvSpPr>
        <p:spPr>
          <a:xfrm>
            <a:off x="1833384" y="1692894"/>
            <a:ext cx="6660000" cy="25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cxnSp>
        <p:nvCxnSpPr>
          <p:cNvPr id="10" name="Rechte verbindingslijn 9"/>
          <p:cNvCxnSpPr/>
          <p:nvPr userDrawn="1"/>
        </p:nvCxnSpPr>
        <p:spPr bwMode="white">
          <a:xfrm>
            <a:off x="2094196" y="3334040"/>
            <a:ext cx="406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ijdelijke aanduiding voor voettekst 4"/>
          <p:cNvSpPr>
            <a:spLocks noGrp="1"/>
          </p:cNvSpPr>
          <p:nvPr>
            <p:ph type="ftr" sz="quarter" idx="11"/>
          </p:nvPr>
        </p:nvSpPr>
        <p:spPr>
          <a:xfrm>
            <a:off x="10152000" y="7534800"/>
            <a:ext cx="36000" cy="36000"/>
          </a:xfrm>
        </p:spPr>
        <p:txBody>
          <a:bodyPr/>
          <a:lstStyle>
            <a:lvl1pPr>
              <a:defRPr sz="100">
                <a:solidFill>
                  <a:srgbClr val="211C1C"/>
                </a:solidFill>
              </a:defRPr>
            </a:lvl1pPr>
          </a:lstStyle>
          <a:p>
            <a:r>
              <a:rPr lang="nl-NL" smtClean="0"/>
              <a:t>Ontwikkelingen in het recht aangaande het vervoer van goederen door de lucht</a:t>
            </a:r>
            <a:endParaRPr lang="nl-NL"/>
          </a:p>
        </p:txBody>
      </p:sp>
      <p:sp>
        <p:nvSpPr>
          <p:cNvPr id="176" name="Tijdelijke aanduiding voor dianummer 5"/>
          <p:cNvSpPr>
            <a:spLocks noGrp="1"/>
          </p:cNvSpPr>
          <p:nvPr>
            <p:ph type="sldNum" sz="quarter" idx="12"/>
          </p:nvPr>
        </p:nvSpPr>
        <p:spPr>
          <a:xfrm>
            <a:off x="10152000" y="7534800"/>
            <a:ext cx="36000" cy="36000"/>
          </a:xfrm>
        </p:spPr>
        <p:txBody>
          <a:bodyPr/>
          <a:lstStyle>
            <a:lvl1pPr>
              <a:defRPr sz="100">
                <a:solidFill>
                  <a:srgbClr val="211C1C"/>
                </a:solidFill>
              </a:defRPr>
            </a:lvl1pPr>
          </a:lstStyle>
          <a:p>
            <a:fld id="{1336C48C-F87C-4E4B-81EF-5027B17D1F61}" type="slidenum">
              <a:rPr lang="nl-NL" smtClean="0"/>
              <a:pPr/>
              <a:t>‹nr.›</a:t>
            </a:fld>
            <a:endParaRPr lang="nl-NL"/>
          </a:p>
        </p:txBody>
      </p:sp>
      <p:sp>
        <p:nvSpPr>
          <p:cNvPr id="2" name="Titel 1"/>
          <p:cNvSpPr>
            <a:spLocks noGrp="1"/>
          </p:cNvSpPr>
          <p:nvPr userDrawn="1">
            <p:ph type="ctrTitle"/>
          </p:nvPr>
        </p:nvSpPr>
        <p:spPr bwMode="white">
          <a:xfrm>
            <a:off x="2088000" y="1834998"/>
            <a:ext cx="6120000" cy="1470025"/>
          </a:xfrm>
        </p:spPr>
        <p:txBody>
          <a:bodyPr anchor="t" anchorCtr="0"/>
          <a:lstStyle>
            <a:lvl1pPr algn="l">
              <a:defRPr sz="4200">
                <a:solidFill>
                  <a:schemeClr val="tx1"/>
                </a:solidFill>
              </a:defRPr>
            </a:lvl1pPr>
          </a:lstStyle>
          <a:p>
            <a:r>
              <a:rPr lang="nl-NL" smtClean="0"/>
              <a:t>Klik om de stijl te bewerken</a:t>
            </a:r>
            <a:endParaRPr lang="nl-NL"/>
          </a:p>
        </p:txBody>
      </p:sp>
      <p:sp>
        <p:nvSpPr>
          <p:cNvPr id="4" name="Tijdelijke aanduiding voor datum 3"/>
          <p:cNvSpPr>
            <a:spLocks noGrp="1"/>
          </p:cNvSpPr>
          <p:nvPr userDrawn="1">
            <p:ph type="dt" sz="half" idx="10"/>
          </p:nvPr>
        </p:nvSpPr>
        <p:spPr bwMode="white">
          <a:xfrm>
            <a:off x="2088000" y="6139993"/>
            <a:ext cx="2133600" cy="365125"/>
          </a:xfrm>
        </p:spPr>
        <p:txBody>
          <a:bodyPr/>
          <a:lstStyle>
            <a:lvl1pPr algn="l">
              <a:defRPr sz="1200" b="0">
                <a:solidFill>
                  <a:schemeClr val="bg1"/>
                </a:solidFill>
              </a:defRPr>
            </a:lvl1pPr>
          </a:lstStyle>
          <a:p>
            <a:fld id="{01B3DA1C-125D-4AEA-A80C-77449FDBC9A0}" type="datetime4">
              <a:rPr lang="nl-NL" smtClean="0"/>
              <a:pPr/>
              <a:t>8 april 2016</a:t>
            </a:fld>
            <a:endParaRPr lang="nl-NL"/>
          </a:p>
        </p:txBody>
      </p:sp>
      <p:sp>
        <p:nvSpPr>
          <p:cNvPr id="3" name="Ondertitel 2"/>
          <p:cNvSpPr>
            <a:spLocks noGrp="1"/>
          </p:cNvSpPr>
          <p:nvPr userDrawn="1">
            <p:ph type="subTitle" idx="1" hasCustomPrompt="1"/>
          </p:nvPr>
        </p:nvSpPr>
        <p:spPr bwMode="white">
          <a:xfrm>
            <a:off x="2088000" y="3482165"/>
            <a:ext cx="6120000" cy="288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Voornaam Achternaam</a:t>
            </a:r>
            <a:endParaRPr lang="nl-NL"/>
          </a:p>
        </p:txBody>
      </p:sp>
      <p:sp>
        <p:nvSpPr>
          <p:cNvPr id="9" name="Tijdelijke aanduiding voor tekst 8"/>
          <p:cNvSpPr>
            <a:spLocks noGrp="1"/>
          </p:cNvSpPr>
          <p:nvPr userDrawn="1">
            <p:ph type="body" sz="quarter" idx="13" hasCustomPrompt="1"/>
          </p:nvPr>
        </p:nvSpPr>
        <p:spPr bwMode="white">
          <a:xfrm>
            <a:off x="2088000" y="3781579"/>
            <a:ext cx="6120000" cy="288000"/>
          </a:xfrm>
        </p:spPr>
        <p:txBody>
          <a:bodyPr/>
          <a:lstStyle>
            <a:lvl1pPr>
              <a:defRPr b="0">
                <a:solidFill>
                  <a:schemeClr val="tx1"/>
                </a:solidFill>
              </a:defRPr>
            </a:lvl1pPr>
          </a:lstStyle>
          <a:p>
            <a:pPr lvl="0"/>
            <a:r>
              <a:rPr lang="nl-NL" smtClean="0"/>
              <a:t>Functieomschrijving</a:t>
            </a:r>
            <a:endParaRPr lang="nl-NL"/>
          </a:p>
        </p:txBody>
      </p:sp>
      <p:sp>
        <p:nvSpPr>
          <p:cNvPr id="178" name="Tijdelijke aanduiding voor tekst 15"/>
          <p:cNvSpPr>
            <a:spLocks noGrp="1" noChangeAspect="1"/>
          </p:cNvSpPr>
          <p:nvPr>
            <p:ph type="body" sz="quarter" idx="14" hasCustomPrompt="1"/>
          </p:nvPr>
        </p:nvSpPr>
        <p:spPr>
          <a:xfrm>
            <a:off x="4964113" y="432909"/>
            <a:ext cx="3529012" cy="792000"/>
          </a:xfrm>
        </p:spPr>
        <p:txBody>
          <a:bodyPr/>
          <a:lstStyle>
            <a:lvl1pPr algn="r">
              <a:defRPr sz="1200" b="0" baseline="0">
                <a:solidFill>
                  <a:schemeClr val="bg1"/>
                </a:solidFill>
              </a:defRPr>
            </a:lvl1pPr>
          </a:lstStyle>
          <a:p>
            <a:pPr lvl="0"/>
            <a:r>
              <a:rPr lang="nl-NL" smtClean="0"/>
              <a:t>Faculteitsnaam (bold), Subafdeling daaronder totaal max. 4 regels</a:t>
            </a:r>
          </a:p>
          <a:p>
            <a:pPr lvl="0"/>
            <a:endParaRPr lang="nl-NL"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E532E1E-3ED5-481C-8C4C-1BE30B7A2EE6}"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smtClean="0"/>
              <a:t>Ontwikkelingen in het recht aangaande het vervoer van goederen door de lucht</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‹nr.›</a:t>
            </a:fld>
            <a:endParaRPr lang="nl-NL"/>
          </a:p>
        </p:txBody>
      </p:sp>
      <p:sp>
        <p:nvSpPr>
          <p:cNvPr id="7" name="Tijdelijke aanduiding voor tekst 15"/>
          <p:cNvSpPr>
            <a:spLocks noGrp="1" noChangeAspect="1"/>
          </p:cNvSpPr>
          <p:nvPr>
            <p:ph type="body" sz="quarter" idx="14" hasCustomPrompt="1"/>
          </p:nvPr>
        </p:nvSpPr>
        <p:spPr>
          <a:xfrm>
            <a:off x="4964113" y="162690"/>
            <a:ext cx="3529012" cy="396000"/>
          </a:xfrm>
        </p:spPr>
        <p:txBody>
          <a:bodyPr/>
          <a:lstStyle>
            <a:lvl1pPr algn="r">
              <a:defRPr sz="1050" b="0" baseline="0">
                <a:solidFill>
                  <a:schemeClr val="tx1"/>
                </a:solidFill>
              </a:defRPr>
            </a:lvl1pPr>
          </a:lstStyle>
          <a:p>
            <a:pPr lvl="0"/>
            <a:r>
              <a:rPr lang="nl-NL" smtClean="0"/>
              <a:t>Afdeling max. 2 regels</a:t>
            </a:r>
          </a:p>
          <a:p>
            <a:pPr lvl="0"/>
            <a:endParaRPr lang="nl-NL"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Opsommin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88000" y="1634446"/>
            <a:ext cx="7308000" cy="3672000"/>
          </a:xfrm>
        </p:spPr>
        <p:txBody>
          <a:bodyPr/>
          <a:lstStyle>
            <a:lvl1pPr marL="270000" indent="-270000">
              <a:lnSpc>
                <a:spcPct val="110000"/>
              </a:lnSpc>
              <a:buFont typeface="Verdana" pitchFamily="34" charset="0"/>
              <a:buChar char="•"/>
              <a:defRPr/>
            </a:lvl1pPr>
            <a:lvl2pPr marL="270000" indent="-270000">
              <a:lnSpc>
                <a:spcPct val="110000"/>
              </a:lnSpc>
              <a:spcBef>
                <a:spcPts val="2100"/>
              </a:spcBef>
              <a:buFont typeface="Verdana" pitchFamily="34" charset="0"/>
              <a:buChar char="•"/>
              <a:defRPr/>
            </a:lvl2pPr>
            <a:lvl3pPr marL="540000">
              <a:lnSpc>
                <a:spcPct val="110000"/>
              </a:lnSpc>
              <a:defRPr/>
            </a:lvl3pPr>
            <a:lvl4pPr marL="810000">
              <a:lnSpc>
                <a:spcPct val="110000"/>
              </a:lnSpc>
              <a:defRPr/>
            </a:lvl4pPr>
            <a:lvl5pPr marL="1080000">
              <a:lnSpc>
                <a:spcPct val="110000"/>
              </a:lnSpc>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212008-23EE-419D-BEA4-A7B45F8B4D91}"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smtClean="0"/>
              <a:t>Ontwikkelingen in het recht aangaande het vervoer van goederen door de lucht</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‹nr.›</a:t>
            </a:fld>
            <a:endParaRPr lang="nl-NL"/>
          </a:p>
        </p:txBody>
      </p:sp>
      <p:sp>
        <p:nvSpPr>
          <p:cNvPr id="7" name="Tijdelijke aanduiding voor tekst 15"/>
          <p:cNvSpPr>
            <a:spLocks noGrp="1" noChangeAspect="1"/>
          </p:cNvSpPr>
          <p:nvPr>
            <p:ph type="body" sz="quarter" idx="14" hasCustomPrompt="1"/>
          </p:nvPr>
        </p:nvSpPr>
        <p:spPr>
          <a:xfrm>
            <a:off x="4964113" y="162690"/>
            <a:ext cx="3529012" cy="396000"/>
          </a:xfrm>
        </p:spPr>
        <p:txBody>
          <a:bodyPr/>
          <a:lstStyle>
            <a:lvl1pPr algn="r">
              <a:defRPr sz="1050" b="0" baseline="0">
                <a:solidFill>
                  <a:schemeClr val="tx1"/>
                </a:solidFill>
              </a:defRPr>
            </a:lvl1pPr>
          </a:lstStyle>
          <a:p>
            <a:pPr lvl="0"/>
            <a:r>
              <a:rPr lang="nl-NL" smtClean="0"/>
              <a:t>Afdeling max. 2 regels</a:t>
            </a:r>
          </a:p>
          <a:p>
            <a:pPr lvl="0"/>
            <a:endParaRPr lang="nl-NL"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 links, foto rech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88000" y="1634400"/>
            <a:ext cx="3492000" cy="36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331359-D6BF-45FA-B6B0-422059586819}"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smtClean="0"/>
              <a:t>Ontwikkelingen in het recht aangaande het vervoer van goederen door de lucht</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‹nr.›</a:t>
            </a:fld>
            <a:endParaRPr lang="nl-NL"/>
          </a:p>
        </p:txBody>
      </p:sp>
      <p:sp>
        <p:nvSpPr>
          <p:cNvPr id="9" name="Tijdelijke aanduiding voor afbeelding 8"/>
          <p:cNvSpPr>
            <a:spLocks noGrp="1"/>
          </p:cNvSpPr>
          <p:nvPr>
            <p:ph type="pic" sz="quarter" idx="13"/>
          </p:nvPr>
        </p:nvSpPr>
        <p:spPr>
          <a:xfrm>
            <a:off x="4968000" y="1702396"/>
            <a:ext cx="3492000" cy="2520000"/>
          </a:xfrm>
        </p:spPr>
        <p:txBody>
          <a:bodyPr/>
          <a:lstStyle/>
          <a:p>
            <a:endParaRPr lang="nl-NL"/>
          </a:p>
        </p:txBody>
      </p:sp>
      <p:sp>
        <p:nvSpPr>
          <p:cNvPr id="11" name="Tijdelijke aanduiding voor tekst 10"/>
          <p:cNvSpPr>
            <a:spLocks noGrp="1"/>
          </p:cNvSpPr>
          <p:nvPr>
            <p:ph type="body" sz="quarter" idx="14" hasCustomPrompt="1"/>
          </p:nvPr>
        </p:nvSpPr>
        <p:spPr>
          <a:xfrm>
            <a:off x="4968000" y="4329264"/>
            <a:ext cx="3492000" cy="1008000"/>
          </a:xfrm>
        </p:spPr>
        <p:txBody>
          <a:bodyPr/>
          <a:lstStyle>
            <a:lvl1pPr>
              <a:defRPr sz="1300" b="0"/>
            </a:lvl1pPr>
          </a:lstStyle>
          <a:p>
            <a:pPr lvl="0"/>
            <a:r>
              <a:rPr lang="nl-NL" smtClean="0"/>
              <a:t>Fotobijschrift</a:t>
            </a:r>
            <a:endParaRPr lang="nl-NL"/>
          </a:p>
        </p:txBody>
      </p:sp>
      <p:sp>
        <p:nvSpPr>
          <p:cNvPr id="8" name="Tijdelijke aanduiding voor tekst 15"/>
          <p:cNvSpPr>
            <a:spLocks noGrp="1" noChangeAspect="1"/>
          </p:cNvSpPr>
          <p:nvPr>
            <p:ph type="body" sz="quarter" idx="15" hasCustomPrompt="1"/>
          </p:nvPr>
        </p:nvSpPr>
        <p:spPr>
          <a:xfrm>
            <a:off x="4964113" y="162690"/>
            <a:ext cx="3529012" cy="396000"/>
          </a:xfrm>
        </p:spPr>
        <p:txBody>
          <a:bodyPr/>
          <a:lstStyle>
            <a:lvl1pPr algn="r">
              <a:defRPr sz="1050" b="0" baseline="0">
                <a:solidFill>
                  <a:schemeClr val="tx1"/>
                </a:solidFill>
              </a:defRPr>
            </a:lvl1pPr>
          </a:lstStyle>
          <a:p>
            <a:pPr lvl="0"/>
            <a:r>
              <a:rPr lang="nl-NL" smtClean="0"/>
              <a:t>Afdeling max. 2 regels</a:t>
            </a:r>
          </a:p>
          <a:p>
            <a:pPr lvl="0"/>
            <a:endParaRPr lang="nl-NL"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el links, foto rechts">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FB85C021-958B-401F-9071-90A02A329EDA}"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smtClean="0"/>
              <a:t>Ontwikkelingen in het recht aangaande het vervoer van goederen door de lucht</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‹nr.›</a:t>
            </a:fld>
            <a:endParaRPr lang="nl-NL"/>
          </a:p>
        </p:txBody>
      </p:sp>
      <p:sp>
        <p:nvSpPr>
          <p:cNvPr id="9" name="Tijdelijke aanduiding voor afbeelding 8"/>
          <p:cNvSpPr>
            <a:spLocks noGrp="1"/>
          </p:cNvSpPr>
          <p:nvPr>
            <p:ph type="pic" sz="quarter" idx="13"/>
          </p:nvPr>
        </p:nvSpPr>
        <p:spPr>
          <a:xfrm>
            <a:off x="4968000" y="1702396"/>
            <a:ext cx="3492000" cy="2520000"/>
          </a:xfrm>
        </p:spPr>
        <p:txBody>
          <a:bodyPr/>
          <a:lstStyle/>
          <a:p>
            <a:endParaRPr lang="nl-NL"/>
          </a:p>
        </p:txBody>
      </p:sp>
      <p:sp>
        <p:nvSpPr>
          <p:cNvPr id="7" name="Tijdelijke aanduiding voor afbeelding 8"/>
          <p:cNvSpPr>
            <a:spLocks noGrp="1"/>
          </p:cNvSpPr>
          <p:nvPr>
            <p:ph type="pic" sz="quarter" idx="14"/>
          </p:nvPr>
        </p:nvSpPr>
        <p:spPr>
          <a:xfrm>
            <a:off x="1188000" y="1705934"/>
            <a:ext cx="3492000" cy="2520000"/>
          </a:xfrm>
        </p:spPr>
        <p:txBody>
          <a:bodyPr/>
          <a:lstStyle/>
          <a:p>
            <a:endParaRPr lang="nl-NL"/>
          </a:p>
        </p:txBody>
      </p:sp>
      <p:sp>
        <p:nvSpPr>
          <p:cNvPr id="8" name="Tijdelijke aanduiding voor tekst 10"/>
          <p:cNvSpPr>
            <a:spLocks noGrp="1"/>
          </p:cNvSpPr>
          <p:nvPr>
            <p:ph type="body" sz="quarter" idx="15" hasCustomPrompt="1"/>
          </p:nvPr>
        </p:nvSpPr>
        <p:spPr>
          <a:xfrm>
            <a:off x="4968000" y="4329264"/>
            <a:ext cx="3492000" cy="1008000"/>
          </a:xfrm>
        </p:spPr>
        <p:txBody>
          <a:bodyPr/>
          <a:lstStyle>
            <a:lvl1pPr>
              <a:defRPr sz="1300" b="0"/>
            </a:lvl1pPr>
          </a:lstStyle>
          <a:p>
            <a:pPr lvl="0"/>
            <a:r>
              <a:rPr lang="nl-NL" smtClean="0"/>
              <a:t>Fotobijschrift</a:t>
            </a:r>
            <a:endParaRPr lang="nl-NL"/>
          </a:p>
        </p:txBody>
      </p:sp>
      <p:sp>
        <p:nvSpPr>
          <p:cNvPr id="10" name="Tijdelijke aanduiding voor tekst 10"/>
          <p:cNvSpPr>
            <a:spLocks noGrp="1"/>
          </p:cNvSpPr>
          <p:nvPr>
            <p:ph type="body" sz="quarter" idx="16" hasCustomPrompt="1"/>
          </p:nvPr>
        </p:nvSpPr>
        <p:spPr>
          <a:xfrm>
            <a:off x="1188000" y="4329264"/>
            <a:ext cx="3492000" cy="1008000"/>
          </a:xfrm>
        </p:spPr>
        <p:txBody>
          <a:bodyPr/>
          <a:lstStyle>
            <a:lvl1pPr>
              <a:defRPr sz="1300" b="0"/>
            </a:lvl1pPr>
          </a:lstStyle>
          <a:p>
            <a:pPr lvl="0"/>
            <a:r>
              <a:rPr lang="nl-NL" smtClean="0"/>
              <a:t>Fotobijschrift</a:t>
            </a:r>
            <a:endParaRPr lang="nl-NL"/>
          </a:p>
        </p:txBody>
      </p:sp>
      <p:sp>
        <p:nvSpPr>
          <p:cNvPr id="11" name="Tijdelijke aanduiding voor tekst 15"/>
          <p:cNvSpPr>
            <a:spLocks noGrp="1" noChangeAspect="1"/>
          </p:cNvSpPr>
          <p:nvPr>
            <p:ph type="body" sz="quarter" idx="17" hasCustomPrompt="1"/>
          </p:nvPr>
        </p:nvSpPr>
        <p:spPr>
          <a:xfrm>
            <a:off x="4964113" y="162690"/>
            <a:ext cx="3529012" cy="396000"/>
          </a:xfrm>
        </p:spPr>
        <p:txBody>
          <a:bodyPr/>
          <a:lstStyle>
            <a:lvl1pPr algn="r">
              <a:defRPr sz="1050" b="0" baseline="0">
                <a:solidFill>
                  <a:schemeClr val="tx1"/>
                </a:solidFill>
              </a:defRPr>
            </a:lvl1pPr>
          </a:lstStyle>
          <a:p>
            <a:pPr lvl="0"/>
            <a:r>
              <a:rPr lang="nl-NL" smtClean="0"/>
              <a:t>Afdeling max. 2 regels</a:t>
            </a:r>
          </a:p>
          <a:p>
            <a:pPr lvl="0"/>
            <a:endParaRPr lang="nl-NL"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Lee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0" y="707396"/>
            <a:ext cx="9151200" cy="6156000"/>
          </a:xfrm>
        </p:spPr>
        <p:txBody>
          <a:bodyPr/>
          <a:lstStyle/>
          <a:p>
            <a:endParaRPr lang="nl-NL"/>
          </a:p>
        </p:txBody>
      </p:sp>
      <p:sp>
        <p:nvSpPr>
          <p:cNvPr id="3" name="Tijdelijke aanduiding voor tekst 15"/>
          <p:cNvSpPr>
            <a:spLocks noGrp="1" noChangeAspect="1"/>
          </p:cNvSpPr>
          <p:nvPr>
            <p:ph type="body" sz="quarter" idx="14" hasCustomPrompt="1"/>
          </p:nvPr>
        </p:nvSpPr>
        <p:spPr>
          <a:xfrm>
            <a:off x="4964113" y="162690"/>
            <a:ext cx="3529012" cy="396000"/>
          </a:xfrm>
        </p:spPr>
        <p:txBody>
          <a:bodyPr/>
          <a:lstStyle>
            <a:lvl1pPr algn="r">
              <a:defRPr sz="1050" b="0" baseline="0">
                <a:solidFill>
                  <a:schemeClr val="tx1"/>
                </a:solidFill>
              </a:defRPr>
            </a:lvl1pPr>
          </a:lstStyle>
          <a:p>
            <a:pPr lvl="0"/>
            <a:r>
              <a:rPr lang="nl-NL" smtClean="0"/>
              <a:t>Afdeling max. 2 regels</a:t>
            </a:r>
          </a:p>
          <a:p>
            <a:pPr lvl="0"/>
            <a:endParaRPr lang="nl-NL"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gray">
      <p:bgRef idx="1001">
        <a:schemeClr val="bg1"/>
      </p:bgRef>
    </p:bg>
    <p:spTree>
      <p:nvGrpSpPr>
        <p:cNvPr id="1" name=""/>
        <p:cNvGrpSpPr/>
        <p:nvPr/>
      </p:nvGrpSpPr>
      <p:grpSpPr>
        <a:xfrm>
          <a:off x="0" y="0"/>
          <a:ext cx="0" cy="0"/>
          <a:chOff x="0" y="0"/>
          <a:chExt cx="0" cy="0"/>
        </a:xfrm>
      </p:grpSpPr>
      <p:pic>
        <p:nvPicPr>
          <p:cNvPr id="2550" name="Content Placeholder 4" descr="UU_volg alleen achtergrond.png"/>
          <p:cNvPicPr>
            <a:picLocks noChangeAspect="1"/>
          </p:cNvPicPr>
          <p:nvPr userDrawn="1"/>
        </p:nvPicPr>
        <p:blipFill>
          <a:blip r:embed="rId10" cstate="print"/>
          <a:srcRect/>
          <a:stretch>
            <a:fillRect/>
          </a:stretch>
        </p:blipFill>
        <p:spPr bwMode="auto">
          <a:xfrm>
            <a:off x="0" y="0"/>
            <a:ext cx="9180513" cy="6884988"/>
          </a:xfrm>
          <a:prstGeom prst="rect">
            <a:avLst/>
          </a:prstGeom>
          <a:noFill/>
          <a:ln w="9525">
            <a:noFill/>
            <a:miter lim="800000"/>
            <a:headEnd/>
            <a:tailEnd/>
          </a:ln>
        </p:spPr>
      </p:pic>
      <p:pic>
        <p:nvPicPr>
          <p:cNvPr id="2548" name="Picture 5" descr="UU_volg alleen logo.emf"/>
          <p:cNvPicPr>
            <a:picLocks noChangeAspect="1"/>
          </p:cNvPicPr>
          <p:nvPr userDrawn="1"/>
        </p:nvPicPr>
        <p:blipFill>
          <a:blip r:embed="rId11" cstate="print"/>
          <a:srcRect/>
          <a:stretch>
            <a:fillRect/>
          </a:stretch>
        </p:blipFill>
        <p:spPr bwMode="auto">
          <a:xfrm>
            <a:off x="0" y="0"/>
            <a:ext cx="9144000" cy="6858000"/>
          </a:xfrm>
          <a:prstGeom prst="rect">
            <a:avLst/>
          </a:prstGeom>
          <a:noFill/>
          <a:ln w="9525">
            <a:noFill/>
            <a:miter lim="800000"/>
            <a:headEnd/>
            <a:tailEnd/>
          </a:ln>
        </p:spPr>
      </p:pic>
      <p:sp>
        <p:nvSpPr>
          <p:cNvPr id="2" name="Tijdelijke aanduiding voor titel 1"/>
          <p:cNvSpPr>
            <a:spLocks noGrp="1"/>
          </p:cNvSpPr>
          <p:nvPr>
            <p:ph type="title"/>
          </p:nvPr>
        </p:nvSpPr>
        <p:spPr>
          <a:xfrm>
            <a:off x="1188000" y="1560014"/>
            <a:ext cx="7308000" cy="910753"/>
          </a:xfrm>
          <a:prstGeom prst="rect">
            <a:avLst/>
          </a:prstGeom>
        </p:spPr>
        <p:txBody>
          <a:bodyPr vert="horz" lIns="0" tIns="0" rIns="0" bIns="0" rtlCol="0" anchor="t" anchorCtr="0">
            <a:noAutofit/>
          </a:body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1188000" y="2428235"/>
            <a:ext cx="7308000" cy="2891017"/>
          </a:xfrm>
          <a:prstGeom prst="rect">
            <a:avLst/>
          </a:prstGeom>
        </p:spPr>
        <p:txBody>
          <a:bodyPr vert="horz" lIns="0" tIns="0" rIns="0" bIns="0" rtlCol="0">
            <a:no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4" name="Tijdelijke aanduiding voor datum 3"/>
          <p:cNvSpPr>
            <a:spLocks noGrp="1"/>
          </p:cNvSpPr>
          <p:nvPr>
            <p:ph type="dt" sz="half" idx="2"/>
          </p:nvPr>
        </p:nvSpPr>
        <p:spPr>
          <a:xfrm>
            <a:off x="5832168" y="6156000"/>
            <a:ext cx="2133600" cy="365125"/>
          </a:xfrm>
          <a:prstGeom prst="rect">
            <a:avLst/>
          </a:prstGeom>
        </p:spPr>
        <p:txBody>
          <a:bodyPr vert="horz" lIns="0" tIns="0" rIns="0" bIns="0" rtlCol="0" anchor="ctr">
            <a:noAutofit/>
          </a:bodyPr>
          <a:lstStyle>
            <a:lvl1pPr algn="r">
              <a:defRPr sz="900">
                <a:solidFill>
                  <a:schemeClr val="tx1"/>
                </a:solidFill>
                <a:latin typeface="+mn-lt"/>
              </a:defRPr>
            </a:lvl1pPr>
          </a:lstStyle>
          <a:p>
            <a:fld id="{D775A81A-EAAE-4632-BB48-65452E554B09}" type="datetime4">
              <a:rPr lang="nl-NL" smtClean="0"/>
              <a:pPr/>
              <a:t>8 april 2016</a:t>
            </a:fld>
            <a:endParaRPr lang="nl-NL"/>
          </a:p>
        </p:txBody>
      </p:sp>
      <p:sp>
        <p:nvSpPr>
          <p:cNvPr id="5" name="Tijdelijke aanduiding voor voettekst 4"/>
          <p:cNvSpPr>
            <a:spLocks noGrp="1"/>
          </p:cNvSpPr>
          <p:nvPr>
            <p:ph type="ftr" sz="quarter" idx="3"/>
          </p:nvPr>
        </p:nvSpPr>
        <p:spPr>
          <a:xfrm>
            <a:off x="1193800" y="6267600"/>
            <a:ext cx="4368332" cy="365125"/>
          </a:xfrm>
          <a:prstGeom prst="rect">
            <a:avLst/>
          </a:prstGeom>
        </p:spPr>
        <p:txBody>
          <a:bodyPr vert="horz" lIns="0" tIns="0" rIns="0" bIns="0" rtlCol="0" anchor="t" anchorCtr="0">
            <a:noAutofit/>
          </a:bodyPr>
          <a:lstStyle>
            <a:lvl1pPr algn="l">
              <a:defRPr sz="900">
                <a:solidFill>
                  <a:schemeClr val="tx1"/>
                </a:solidFill>
                <a:latin typeface="+mn-lt"/>
              </a:defRPr>
            </a:lvl1pPr>
          </a:lstStyle>
          <a:p>
            <a:r>
              <a:rPr lang="nl-NL" smtClean="0"/>
              <a:t>Ontwikkelingen in het recht aangaande het vervoer van goederen door de lucht</a:t>
            </a:r>
            <a:endParaRPr lang="nl-NL"/>
          </a:p>
        </p:txBody>
      </p:sp>
      <p:sp>
        <p:nvSpPr>
          <p:cNvPr id="6" name="Tijdelijke aanduiding voor dianummer 5"/>
          <p:cNvSpPr>
            <a:spLocks noGrp="1"/>
          </p:cNvSpPr>
          <p:nvPr>
            <p:ph type="sldNum" sz="quarter" idx="4"/>
          </p:nvPr>
        </p:nvSpPr>
        <p:spPr>
          <a:xfrm>
            <a:off x="7932672" y="6156311"/>
            <a:ext cx="556115" cy="365125"/>
          </a:xfrm>
          <a:prstGeom prst="rect">
            <a:avLst/>
          </a:prstGeom>
        </p:spPr>
        <p:txBody>
          <a:bodyPr vert="horz" lIns="0" tIns="0" rIns="0" bIns="0" rtlCol="0" anchor="ctr">
            <a:noAutofit/>
          </a:bodyPr>
          <a:lstStyle>
            <a:lvl1pPr algn="r">
              <a:defRPr sz="900">
                <a:solidFill>
                  <a:schemeClr val="tx1"/>
                </a:solidFill>
                <a:latin typeface="+mn-lt"/>
              </a:defRPr>
            </a:lvl1pPr>
          </a:lstStyle>
          <a:p>
            <a:fld id="{1336C48C-F87C-4E4B-81EF-5027B17D1F61}"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50" r:id="rId4"/>
    <p:sldLayoutId id="2147483667" r:id="rId5"/>
    <p:sldLayoutId id="2147483668" r:id="rId6"/>
    <p:sldLayoutId id="2147483669" r:id="rId7"/>
    <p:sldLayoutId id="2147483670" r:id="rId8"/>
  </p:sldLayoutIdLst>
  <p:timing>
    <p:tnLst>
      <p:par>
        <p:cTn id="1" dur="indefinite" restart="never" nodeType="tmRoot"/>
      </p:par>
    </p:tnLst>
  </p:timing>
  <p:hf hdr="0"/>
  <p:txStyles>
    <p:titleStyle>
      <a:lvl1pPr algn="l" defTabSz="914400" rtl="0" eaLnBrk="1" latinLnBrk="0" hangingPunct="1">
        <a:spcBef>
          <a:spcPct val="0"/>
        </a:spcBef>
        <a:buNone/>
        <a:defRPr sz="21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1600" b="1"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270000" indent="-270000" algn="l" defTabSz="914400" rtl="0" eaLnBrk="1" latinLnBrk="0" hangingPunct="1">
        <a:lnSpc>
          <a:spcPct val="110000"/>
        </a:lnSpc>
        <a:spcBef>
          <a:spcPts val="2100"/>
        </a:spcBef>
        <a:buFont typeface="Verdana" pitchFamily="34" charset="0"/>
        <a:buChar char="•"/>
        <a:defRPr sz="1600" b="1" kern="1200">
          <a:solidFill>
            <a:schemeClr val="tx1"/>
          </a:solidFill>
          <a:latin typeface="+mn-lt"/>
          <a:ea typeface="+mn-ea"/>
          <a:cs typeface="+mn-cs"/>
        </a:defRPr>
      </a:lvl3pPr>
      <a:lvl4pPr marL="270000" indent="-270000" algn="l" defTabSz="914400" rtl="0" eaLnBrk="1" latinLnBrk="0" hangingPunct="1">
        <a:lnSpc>
          <a:spcPct val="110000"/>
        </a:lnSpc>
        <a:spcBef>
          <a:spcPts val="2100"/>
        </a:spcBef>
        <a:buFont typeface="Verdana" pitchFamily="34" charset="0"/>
        <a:buChar char="•"/>
        <a:defRPr sz="1600" kern="1200">
          <a:solidFill>
            <a:schemeClr val="tx1"/>
          </a:solidFill>
          <a:latin typeface="+mn-lt"/>
          <a:ea typeface="+mn-ea"/>
          <a:cs typeface="+mn-cs"/>
        </a:defRPr>
      </a:lvl4pPr>
      <a:lvl5pPr marL="810000" indent="-270000" algn="l" defTabSz="914400" rtl="0" eaLnBrk="1" latinLnBrk="0" hangingPunct="1">
        <a:lnSpc>
          <a:spcPct val="110000"/>
        </a:lnSpc>
        <a:spcBef>
          <a:spcPts val="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sz="2800" b="1" dirty="0"/>
              <a:t>Ontwikkelingen in het recht aangaande het vervoer van goederen door de lucht</a:t>
            </a:r>
            <a:br>
              <a:rPr lang="nl-NL" sz="2800" b="1" dirty="0"/>
            </a:br>
            <a:endParaRPr lang="nl-NL" sz="2800" dirty="0"/>
          </a:p>
        </p:txBody>
      </p:sp>
      <p:sp>
        <p:nvSpPr>
          <p:cNvPr id="5" name="Subtitel 4"/>
          <p:cNvSpPr>
            <a:spLocks noGrp="1"/>
          </p:cNvSpPr>
          <p:nvPr>
            <p:ph type="subTitle" idx="1"/>
          </p:nvPr>
        </p:nvSpPr>
        <p:spPr/>
        <p:txBody>
          <a:bodyPr/>
          <a:lstStyle/>
          <a:p>
            <a:r>
              <a:rPr lang="nl-NL" dirty="0" smtClean="0"/>
              <a:t>Dr.mr. I. Koning</a:t>
            </a:r>
            <a:endParaRPr lang="nl-NL" dirty="0"/>
          </a:p>
        </p:txBody>
      </p:sp>
      <p:sp>
        <p:nvSpPr>
          <p:cNvPr id="7" name="Tijdelijke aanduiding voor tekst 6"/>
          <p:cNvSpPr>
            <a:spLocks noGrp="1"/>
          </p:cNvSpPr>
          <p:nvPr>
            <p:ph type="body" sz="quarter" idx="13"/>
          </p:nvPr>
        </p:nvSpPr>
        <p:spPr/>
        <p:txBody>
          <a:bodyPr/>
          <a:lstStyle/>
          <a:p>
            <a:r>
              <a:rPr lang="nl-NL" i="1" dirty="0" smtClean="0"/>
              <a:t>Universiteit Utrecht </a:t>
            </a:r>
            <a:endParaRPr lang="nl-NL" i="1" dirty="0"/>
          </a:p>
        </p:txBody>
      </p:sp>
      <p:sp>
        <p:nvSpPr>
          <p:cNvPr id="8" name="Tijdelijke aanduiding voor tekst 7"/>
          <p:cNvSpPr>
            <a:spLocks noGrp="1"/>
          </p:cNvSpPr>
          <p:nvPr>
            <p:ph type="body" sz="quarter" idx="14"/>
          </p:nvPr>
        </p:nvSpPr>
        <p:spPr/>
        <p:txBody>
          <a:bodyPr/>
          <a:lstStyle/>
          <a:p>
            <a:endParaRPr lang="nl-NL"/>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75370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1188000" y="1066800"/>
            <a:ext cx="7308000" cy="910753"/>
          </a:xfrm>
        </p:spPr>
        <p:txBody>
          <a:bodyPr/>
          <a:lstStyle/>
          <a:p>
            <a:r>
              <a:rPr lang="nl-NL" sz="3600" b="1" dirty="0" smtClean="0"/>
              <a:t>Is stilstand achteruitgang?</a:t>
            </a:r>
            <a:endParaRPr lang="nl-NL" sz="3600" b="1" dirty="0"/>
          </a:p>
        </p:txBody>
      </p:sp>
      <p:sp>
        <p:nvSpPr>
          <p:cNvPr id="3" name="Tijdelijke aanduiding voor inhoud 2"/>
          <p:cNvSpPr>
            <a:spLocks noGrp="1"/>
          </p:cNvSpPr>
          <p:nvPr>
            <p:ph idx="1"/>
          </p:nvPr>
        </p:nvSpPr>
        <p:spPr>
          <a:xfrm>
            <a:off x="1143000" y="2362200"/>
            <a:ext cx="7308000" cy="2891017"/>
          </a:xfrm>
        </p:spPr>
        <p:txBody>
          <a:bodyPr/>
          <a:lstStyle/>
          <a:p>
            <a:pPr>
              <a:buFont typeface="Arial"/>
              <a:buChar char="•"/>
            </a:pPr>
            <a:r>
              <a:rPr lang="nl-NL" dirty="0" smtClean="0"/>
              <a:t> </a:t>
            </a:r>
            <a:r>
              <a:rPr lang="nl-NL" dirty="0" smtClean="0"/>
              <a:t>Gaat het systeem uiteindelijk ten onder aan zijn eigen succes?</a:t>
            </a:r>
          </a:p>
          <a:p>
            <a:endParaRPr lang="nl-NL" dirty="0" smtClean="0"/>
          </a:p>
          <a:p>
            <a:endParaRPr lang="nl-NL" dirty="0" smtClean="0"/>
          </a:p>
          <a:p>
            <a:r>
              <a:rPr lang="nl-NL" dirty="0" smtClean="0"/>
              <a:t/>
            </a:r>
            <a:br>
              <a:rPr lang="nl-NL" dirty="0" smtClean="0"/>
            </a:br>
            <a:endParaRPr lang="nl-NL" dirty="0" smtClean="0"/>
          </a:p>
          <a:p>
            <a:pPr lvl="1"/>
            <a:endParaRPr lang="nl-NL" dirty="0" smtClean="0"/>
          </a:p>
        </p:txBody>
      </p:sp>
      <p:sp>
        <p:nvSpPr>
          <p:cNvPr id="4" name="Tijdelijke aanduiding voor datum 3"/>
          <p:cNvSpPr>
            <a:spLocks noGrp="1"/>
          </p:cNvSpPr>
          <p:nvPr>
            <p:ph type="dt" sz="half" idx="10"/>
          </p:nvPr>
        </p:nvSpPr>
        <p:spPr/>
        <p:txBody>
          <a:bodyPr/>
          <a:lstStyle/>
          <a:p>
            <a:fld id="{5E532E1E-3ED5-481C-8C4C-1BE30B7A2EE6}"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dirty="0" smtClean="0"/>
              <a:t>Ontwikkelingen in het recht aangaande het vervoer van goederen door de lucht</a:t>
            </a:r>
            <a:endParaRPr lang="nl-NL" dirty="0"/>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10</a:t>
            </a:fld>
            <a:endParaRPr lang="nl-NL"/>
          </a:p>
        </p:txBody>
      </p:sp>
      <p:sp>
        <p:nvSpPr>
          <p:cNvPr id="7" name="Tijdelijke aanduiding voor tekst 6"/>
          <p:cNvSpPr>
            <a:spLocks noGrp="1"/>
          </p:cNvSpPr>
          <p:nvPr>
            <p:ph type="body" sz="quarter" idx="14"/>
          </p:nvPr>
        </p:nvSpPr>
        <p:spPr/>
        <p:txBody>
          <a:bodyPr/>
          <a:lstStyle/>
          <a:p>
            <a:endParaRPr lang="nl-NL"/>
          </a:p>
        </p:txBody>
      </p:sp>
      <p:pic>
        <p:nvPicPr>
          <p:cNvPr id="8" name="Afbeelding 7" descr="white_raven1.jpg"/>
          <p:cNvPicPr>
            <a:picLocks noChangeAspect="1"/>
          </p:cNvPicPr>
          <p:nvPr/>
        </p:nvPicPr>
        <p:blipFill>
          <a:blip r:embed="rId2"/>
          <a:stretch>
            <a:fillRect/>
          </a:stretch>
        </p:blipFill>
        <p:spPr>
          <a:xfrm>
            <a:off x="914400" y="3429000"/>
            <a:ext cx="2667000" cy="1600200"/>
          </a:xfrm>
          <a:prstGeom prst="rect">
            <a:avLst/>
          </a:prstGeom>
        </p:spPr>
      </p:pic>
      <p:pic>
        <p:nvPicPr>
          <p:cNvPr id="9" name="Tijdelijke aanduiding voor inhoud 7" descr="breekijzer.jpg"/>
          <p:cNvPicPr>
            <a:picLocks noChangeAspect="1"/>
          </p:cNvPicPr>
          <p:nvPr/>
        </p:nvPicPr>
        <p:blipFill>
          <a:blip r:embed="rId3"/>
          <a:srcRect l="-34242" r="-34242"/>
          <a:stretch>
            <a:fillRect/>
          </a:stretch>
        </p:blipFill>
        <p:spPr>
          <a:xfrm>
            <a:off x="4191001" y="3810000"/>
            <a:ext cx="4114799" cy="1627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4400" b="1" dirty="0" smtClean="0"/>
              <a:t>Stilstand</a:t>
            </a:r>
            <a:endParaRPr lang="nl-NL" sz="4400" b="1" dirty="0"/>
          </a:p>
        </p:txBody>
      </p:sp>
      <p:sp>
        <p:nvSpPr>
          <p:cNvPr id="3" name="Tijdelijke aanduiding voor inhoud 2"/>
          <p:cNvSpPr>
            <a:spLocks noGrp="1"/>
          </p:cNvSpPr>
          <p:nvPr>
            <p:ph idx="1"/>
          </p:nvPr>
        </p:nvSpPr>
        <p:spPr>
          <a:xfrm>
            <a:off x="1188000" y="2428235"/>
            <a:ext cx="7308000" cy="4120103"/>
          </a:xfrm>
        </p:spPr>
        <p:txBody>
          <a:bodyPr>
            <a:spAutoFit/>
          </a:bodyPr>
          <a:lstStyle/>
          <a:p>
            <a:pPr marL="285750" indent="-285750">
              <a:buFont typeface="Arial" panose="020B0604020202020204" pitchFamily="34" charset="0"/>
              <a:buChar char="•"/>
            </a:pPr>
            <a:r>
              <a:rPr lang="nl-NL" dirty="0" smtClean="0"/>
              <a:t>Rechtsontwikkeling in het goederenvervoer staat sinds circa 2000 (nagenoeg) stil</a:t>
            </a:r>
            <a:br>
              <a:rPr lang="nl-NL" dirty="0" smtClean="0"/>
            </a:br>
            <a:endParaRPr lang="nl-NL" dirty="0" smtClean="0"/>
          </a:p>
          <a:p>
            <a:pPr marL="285750" indent="-285750">
              <a:buFont typeface="Arial" panose="020B0604020202020204" pitchFamily="34" charset="0"/>
              <a:buChar char="•"/>
            </a:pPr>
            <a:r>
              <a:rPr lang="nl-NL" dirty="0" smtClean="0"/>
              <a:t>Wel heel veel ontwikkelingen bij vervoer van passagiers</a:t>
            </a:r>
          </a:p>
          <a:p>
            <a:pPr marL="555750" lvl="2" indent="-285750">
              <a:buFont typeface="Arial"/>
              <a:buChar char="•"/>
            </a:pPr>
            <a:r>
              <a:rPr lang="nl-NL" sz="1400" dirty="0" smtClean="0"/>
              <a:t>Verlies/beschadiging zaken </a:t>
            </a:r>
            <a:r>
              <a:rPr lang="nl-NL" sz="1400" dirty="0" err="1" smtClean="0"/>
              <a:t>v</a:t>
            </a:r>
            <a:r>
              <a:rPr lang="nl-NL" sz="1400" dirty="0" smtClean="0"/>
              <a:t> lijf en leden</a:t>
            </a:r>
          </a:p>
          <a:p>
            <a:pPr marL="555750" lvl="2" indent="-285750">
              <a:buFont typeface="Arial"/>
              <a:buChar char="•"/>
            </a:pPr>
            <a:r>
              <a:rPr lang="nl-NL" sz="1400" dirty="0" smtClean="0"/>
              <a:t>Afwijkende aansprakelijkheidssystemen</a:t>
            </a:r>
          </a:p>
          <a:p>
            <a:pPr marL="1095750" lvl="4" indent="-285750"/>
            <a:r>
              <a:rPr lang="nl-NL" sz="1400" i="1" dirty="0" smtClean="0"/>
              <a:t>Ratio passagiersaansprakelijkheid: noodzaak tot billijke schadevergoeding gegrond op het beginsel van restitutie</a:t>
            </a:r>
          </a:p>
          <a:p>
            <a:pPr marL="1095750" lvl="4" indent="-285750"/>
            <a:r>
              <a:rPr lang="nl-NL" sz="1400" i="1" dirty="0" smtClean="0"/>
              <a:t>Ratio vrachtaansprakelijkheid: juridische procedures</a:t>
            </a:r>
            <a:r>
              <a:rPr lang="nl-NL" sz="1400" i="1" dirty="0" smtClean="0"/>
              <a:t> zoveel mogelijk uitbannen</a:t>
            </a:r>
          </a:p>
          <a:p>
            <a:pPr marL="1095750" lvl="4" indent="-285750"/>
            <a:r>
              <a:rPr lang="nl-NL" b="1" dirty="0" smtClean="0"/>
              <a:t>EUROPESE UNIE </a:t>
            </a:r>
          </a:p>
        </p:txBody>
      </p:sp>
      <p:sp>
        <p:nvSpPr>
          <p:cNvPr id="4" name="Tijdelijke aanduiding voor datum 3"/>
          <p:cNvSpPr>
            <a:spLocks noGrp="1"/>
          </p:cNvSpPr>
          <p:nvPr>
            <p:ph type="dt" sz="half" idx="10"/>
          </p:nvPr>
        </p:nvSpPr>
        <p:spPr/>
        <p:txBody>
          <a:bodyPr/>
          <a:lstStyle/>
          <a:p>
            <a:fld id="{35D22265-9BA7-4CF6-B800-979D2B253BE0}"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smtClean="0"/>
              <a:t>Ontwikkelingen in het recht aangaande het vervoer van goederen door de lucht</a:t>
            </a:r>
            <a:endParaRPr lang="nl-NL" dirty="0"/>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2</a:t>
            </a:fld>
            <a:endParaRPr lang="nl-NL"/>
          </a:p>
        </p:txBody>
      </p:sp>
      <p:sp>
        <p:nvSpPr>
          <p:cNvPr id="7" name="Tijdelijke aanduiding voor tekst 6"/>
          <p:cNvSpPr>
            <a:spLocks noGrp="1"/>
          </p:cNvSpPr>
          <p:nvPr>
            <p:ph type="body" sz="quarter" idx="14"/>
          </p:nvPr>
        </p:nvSpPr>
        <p:spPr/>
        <p:txBody>
          <a:bodyPr/>
          <a:lstStyle/>
          <a:p>
            <a:endParaRPr lang="nl-NL"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837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1188000" y="1066800"/>
            <a:ext cx="7308000" cy="910753"/>
          </a:xfrm>
        </p:spPr>
        <p:txBody>
          <a:bodyPr/>
          <a:lstStyle/>
          <a:p>
            <a:pPr algn="ctr"/>
            <a:r>
              <a:rPr lang="nl-NL" sz="2400" b="1" dirty="0" smtClean="0"/>
              <a:t> </a:t>
            </a:r>
            <a:r>
              <a:rPr lang="nl-NL" sz="4400" b="1" dirty="0" smtClean="0"/>
              <a:t>Waarom stilstand?</a:t>
            </a:r>
            <a:endParaRPr lang="nl-NL" sz="4400" dirty="0"/>
          </a:p>
        </p:txBody>
      </p:sp>
      <p:sp>
        <p:nvSpPr>
          <p:cNvPr id="3" name="Tijdelijke aanduiding voor inhoud 2"/>
          <p:cNvSpPr>
            <a:spLocks noGrp="1"/>
          </p:cNvSpPr>
          <p:nvPr>
            <p:ph idx="1"/>
          </p:nvPr>
        </p:nvSpPr>
        <p:spPr>
          <a:xfrm>
            <a:off x="807000" y="1981201"/>
            <a:ext cx="7879800" cy="3860030"/>
          </a:xfrm>
        </p:spPr>
        <p:txBody>
          <a:bodyPr wrap="square">
            <a:spAutoFit/>
          </a:bodyPr>
          <a:lstStyle/>
          <a:p>
            <a:pPr marL="285750" lvl="1" indent="-285750">
              <a:lnSpc>
                <a:spcPct val="150000"/>
              </a:lnSpc>
              <a:buFont typeface="Arial" panose="020B0604020202020204" pitchFamily="34" charset="0"/>
              <a:buChar char="•"/>
            </a:pPr>
            <a:r>
              <a:rPr lang="nl-NL" sz="1400" b="1" dirty="0" smtClean="0"/>
              <a:t>Voorbedachte rade!</a:t>
            </a:r>
          </a:p>
          <a:p>
            <a:pPr marL="1095750" lvl="4" indent="-285750">
              <a:lnSpc>
                <a:spcPct val="150000"/>
              </a:lnSpc>
              <a:buFont typeface="Arial" panose="020B0604020202020204" pitchFamily="34" charset="0"/>
              <a:buChar char="•"/>
            </a:pPr>
            <a:r>
              <a:rPr lang="nl-NL" sz="1400" dirty="0" smtClean="0"/>
              <a:t>De aansprakelijkheidsregeling in het Verdrag van </a:t>
            </a:r>
            <a:r>
              <a:rPr lang="nl-NL" sz="1400" dirty="0" err="1" smtClean="0"/>
              <a:t>Montreal</a:t>
            </a:r>
            <a:r>
              <a:rPr lang="nl-NL" sz="1400" dirty="0" smtClean="0"/>
              <a:t> is ontworpen om juridische procedures zoveel mogelijk te beperken</a:t>
            </a:r>
          </a:p>
          <a:p>
            <a:pPr marL="1095750" lvl="4" indent="-285750">
              <a:lnSpc>
                <a:spcPct val="150000"/>
              </a:lnSpc>
              <a:buFont typeface="Arial" panose="020B0604020202020204" pitchFamily="34" charset="0"/>
              <a:buChar char="•"/>
            </a:pPr>
            <a:r>
              <a:rPr lang="nl-NL" sz="1400" dirty="0" smtClean="0"/>
              <a:t>Rechtseconomische motieven: juridische kosten zijn onnodige kosten</a:t>
            </a:r>
          </a:p>
          <a:p>
            <a:pPr marL="1095750" lvl="4" indent="-285750">
              <a:lnSpc>
                <a:spcPct val="150000"/>
              </a:lnSpc>
              <a:buFont typeface="Arial" panose="020B0604020202020204" pitchFamily="34" charset="0"/>
              <a:buChar char="•"/>
            </a:pPr>
            <a:r>
              <a:rPr lang="nl-NL" sz="1400" dirty="0" smtClean="0"/>
              <a:t>Aansprakelijkheidslimiet van 19 SDR </a:t>
            </a:r>
            <a:r>
              <a:rPr lang="nl-NL" sz="1400" dirty="0" err="1" smtClean="0"/>
              <a:t>p.</a:t>
            </a:r>
            <a:r>
              <a:rPr lang="nl-NL" sz="1400" dirty="0" smtClean="0"/>
              <a:t> Kg die absoluut </a:t>
            </a:r>
            <a:r>
              <a:rPr lang="nl-NL" sz="1400" u="sng" dirty="0" smtClean="0"/>
              <a:t>niet</a:t>
            </a:r>
            <a:r>
              <a:rPr lang="nl-NL" sz="1400" dirty="0" smtClean="0"/>
              <a:t> kan worden doorbroken (</a:t>
            </a:r>
            <a:r>
              <a:rPr lang="nl-NL" sz="1400" dirty="0" err="1" smtClean="0"/>
              <a:t>art.</a:t>
            </a:r>
            <a:r>
              <a:rPr lang="nl-NL" sz="1400" dirty="0" smtClean="0"/>
              <a:t> 22 lid 3 </a:t>
            </a:r>
            <a:r>
              <a:rPr lang="nl-NL" sz="1400" dirty="0" err="1" smtClean="0"/>
              <a:t>VvM</a:t>
            </a:r>
            <a:r>
              <a:rPr lang="nl-NL" sz="1400" dirty="0" smtClean="0"/>
              <a:t>), dus ook niet in geval van opzet of bewust roekeloos handelen door hulppersonen of ondergeschikten of van de luchtvervoerder </a:t>
            </a:r>
            <a:r>
              <a:rPr lang="nl-NL" sz="1400" i="1" dirty="0" smtClean="0"/>
              <a:t>zelf</a:t>
            </a:r>
            <a:endParaRPr lang="nl-NL" sz="1400" dirty="0" smtClean="0"/>
          </a:p>
          <a:p>
            <a:pPr marL="1095750" lvl="4" indent="-285750">
              <a:lnSpc>
                <a:spcPct val="150000"/>
              </a:lnSpc>
              <a:buFont typeface="Arial" panose="020B0604020202020204" pitchFamily="34" charset="0"/>
              <a:buChar char="•"/>
            </a:pPr>
            <a:r>
              <a:rPr lang="nl-NL" sz="1400" dirty="0" smtClean="0"/>
              <a:t>Luchtvracht is dure vracht. In veel gevallen staat de aansprakelijkheidslimiet niet in verhouding tot de waarde van de zaken. De </a:t>
            </a:r>
            <a:r>
              <a:rPr lang="nl-NL" sz="1400" dirty="0" err="1" smtClean="0"/>
              <a:t>ondoorbreekbare</a:t>
            </a:r>
            <a:r>
              <a:rPr lang="nl-NL" sz="1400" dirty="0" smtClean="0"/>
              <a:t> aansprakelijkheidslimiet ontneemt partijen de prikkel om te gaan procederen </a:t>
            </a:r>
          </a:p>
        </p:txBody>
      </p:sp>
      <p:sp>
        <p:nvSpPr>
          <p:cNvPr id="4" name="Tijdelijke aanduiding voor datum 3"/>
          <p:cNvSpPr>
            <a:spLocks noGrp="1"/>
          </p:cNvSpPr>
          <p:nvPr>
            <p:ph type="dt" sz="half" idx="10"/>
          </p:nvPr>
        </p:nvSpPr>
        <p:spPr/>
        <p:txBody>
          <a:bodyPr/>
          <a:lstStyle/>
          <a:p>
            <a:fld id="{D116ABDE-4742-43E5-9054-A149CCB5E7EB}" type="datetime4">
              <a:rPr lang="nl-NL" smtClean="0"/>
              <a:pPr/>
              <a:t>8 april 2016</a:t>
            </a:fld>
            <a:endParaRPr lang="nl-NL" dirty="0"/>
          </a:p>
        </p:txBody>
      </p:sp>
      <p:sp>
        <p:nvSpPr>
          <p:cNvPr id="5" name="Tijdelijke aanduiding voor voettekst 4"/>
          <p:cNvSpPr>
            <a:spLocks noGrp="1"/>
          </p:cNvSpPr>
          <p:nvPr>
            <p:ph type="ftr" sz="quarter" idx="11"/>
          </p:nvPr>
        </p:nvSpPr>
        <p:spPr/>
        <p:txBody>
          <a:bodyPr/>
          <a:lstStyle/>
          <a:p>
            <a:r>
              <a:rPr lang="nl-NL" dirty="0" smtClean="0"/>
              <a:t>Ontwikkelingen in het recht aangaande het vervoer van goederen door de lucht</a:t>
            </a:r>
            <a:endParaRPr lang="nl-NL" dirty="0"/>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3</a:t>
            </a:fld>
            <a:endParaRPr lang="nl-NL" dirty="0"/>
          </a:p>
        </p:txBody>
      </p:sp>
      <p:sp>
        <p:nvSpPr>
          <p:cNvPr id="7" name="Tijdelijke aanduiding voor tekst 6"/>
          <p:cNvSpPr>
            <a:spLocks noGrp="1"/>
          </p:cNvSpPr>
          <p:nvPr>
            <p:ph type="body" sz="quarter" idx="14"/>
          </p:nvPr>
        </p:nvSpPr>
        <p:spPr/>
        <p:txBody>
          <a:bodyPr/>
          <a:lstStyle/>
          <a:p>
            <a:endParaRPr lang="nl-NL"/>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36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1188000" y="1828800"/>
            <a:ext cx="7308000" cy="2891017"/>
          </a:xfrm>
        </p:spPr>
        <p:txBody>
          <a:bodyPr/>
          <a:lstStyle/>
          <a:p>
            <a:pPr marL="1095750" lvl="4" indent="-285750">
              <a:lnSpc>
                <a:spcPct val="150000"/>
              </a:lnSpc>
              <a:buFont typeface="Arial" panose="020B0604020202020204" pitchFamily="34" charset="0"/>
              <a:buChar char="•"/>
            </a:pPr>
            <a:r>
              <a:rPr lang="nl-NL" sz="1400" dirty="0" smtClean="0"/>
              <a:t>De ladingbelanghebbende dekt zijn risico’s af door een ladingverzekering af te sluiten</a:t>
            </a:r>
          </a:p>
          <a:p>
            <a:pPr marL="1095750" lvl="4" indent="-285750">
              <a:lnSpc>
                <a:spcPct val="150000"/>
              </a:lnSpc>
              <a:buFont typeface="Arial" panose="020B0604020202020204" pitchFamily="34" charset="0"/>
              <a:buChar char="•"/>
            </a:pPr>
            <a:r>
              <a:rPr lang="nl-NL" sz="1400" dirty="0" smtClean="0"/>
              <a:t>Alleen in die gevallen dat de aansprakelijkheidslimiet uitkomt op een substantieel bedrag (of de limiet en de waarde van de goederen elkaar benaderen), zal het voor de ladingverzekeraar lonen om de schade te verhalen op de (aansprakelijkheidsverzekeraar van de) vervoerder</a:t>
            </a:r>
          </a:p>
          <a:p>
            <a:pPr marL="1095750" lvl="4" indent="-285750">
              <a:lnSpc>
                <a:spcPct val="150000"/>
              </a:lnSpc>
              <a:buFont typeface="Arial" panose="020B0604020202020204" pitchFamily="34" charset="0"/>
              <a:buChar char="•"/>
            </a:pPr>
            <a:r>
              <a:rPr lang="nl-NL" sz="1400" dirty="0" smtClean="0"/>
              <a:t>Voor die gevallen is derhalve een aansprakelijkheidsregeling nodig</a:t>
            </a:r>
          </a:p>
          <a:p>
            <a:endParaRPr lang="nl-NL" dirty="0"/>
          </a:p>
        </p:txBody>
      </p:sp>
      <p:sp>
        <p:nvSpPr>
          <p:cNvPr id="4" name="Tijdelijke aanduiding voor datum 3"/>
          <p:cNvSpPr>
            <a:spLocks noGrp="1"/>
          </p:cNvSpPr>
          <p:nvPr>
            <p:ph type="dt" sz="half" idx="10"/>
          </p:nvPr>
        </p:nvSpPr>
        <p:spPr/>
        <p:txBody>
          <a:bodyPr/>
          <a:lstStyle/>
          <a:p>
            <a:fld id="{5E532E1E-3ED5-481C-8C4C-1BE30B7A2EE6}"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smtClean="0"/>
              <a:t>Ontwikkelingen in het recht aangaande het vervoer van goederen door de lucht</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4</a:t>
            </a:fld>
            <a:endParaRPr lang="nl-NL"/>
          </a:p>
        </p:txBody>
      </p:sp>
      <p:sp>
        <p:nvSpPr>
          <p:cNvPr id="7" name="Tijdelijke aanduiding voor tekst 6"/>
          <p:cNvSpPr>
            <a:spLocks noGrp="1"/>
          </p:cNvSpPr>
          <p:nvPr>
            <p:ph type="body" sz="quarter" idx="14"/>
          </p:nvPr>
        </p:nvSpPr>
        <p:spPr/>
        <p:txBody>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1188000" y="1295400"/>
            <a:ext cx="7308000" cy="910753"/>
          </a:xfrm>
        </p:spPr>
        <p:txBody>
          <a:bodyPr/>
          <a:lstStyle/>
          <a:p>
            <a:r>
              <a:rPr lang="nl-NL" sz="3200" b="1" dirty="0" smtClean="0"/>
              <a:t> De aansprakelijkheidsregeling  </a:t>
            </a:r>
            <a:endParaRPr lang="nl-NL" sz="3200" b="1" dirty="0"/>
          </a:p>
        </p:txBody>
      </p:sp>
      <p:sp>
        <p:nvSpPr>
          <p:cNvPr id="4" name="Tijdelijke aanduiding voor datum 3"/>
          <p:cNvSpPr>
            <a:spLocks noGrp="1"/>
          </p:cNvSpPr>
          <p:nvPr>
            <p:ph type="dt" sz="half" idx="10"/>
          </p:nvPr>
        </p:nvSpPr>
        <p:spPr/>
        <p:txBody>
          <a:bodyPr/>
          <a:lstStyle/>
          <a:p>
            <a:fld id="{5E532E1E-3ED5-481C-8C4C-1BE30B7A2EE6}" type="datetime4">
              <a:rPr lang="nl-NL" smtClean="0"/>
              <a:pPr/>
              <a:t>8 april 2016</a:t>
            </a:fld>
            <a:endParaRPr lang="nl-NL" dirty="0"/>
          </a:p>
        </p:txBody>
      </p:sp>
      <p:sp>
        <p:nvSpPr>
          <p:cNvPr id="5" name="Tijdelijke aanduiding voor voettekst 4"/>
          <p:cNvSpPr>
            <a:spLocks noGrp="1"/>
          </p:cNvSpPr>
          <p:nvPr>
            <p:ph type="ftr" sz="quarter" idx="11"/>
          </p:nvPr>
        </p:nvSpPr>
        <p:spPr/>
        <p:txBody>
          <a:bodyPr/>
          <a:lstStyle/>
          <a:p>
            <a:r>
              <a:rPr lang="nl-NL" dirty="0" smtClean="0"/>
              <a:t>Ontwikkelingen in het recht aangaande het vervoer van goederen door de lucht</a:t>
            </a:r>
            <a:endParaRPr lang="nl-NL" dirty="0"/>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5</a:t>
            </a:fld>
            <a:endParaRPr lang="nl-NL"/>
          </a:p>
        </p:txBody>
      </p:sp>
      <p:sp>
        <p:nvSpPr>
          <p:cNvPr id="7" name="Tijdelijke aanduiding voor tekst 6"/>
          <p:cNvSpPr>
            <a:spLocks noGrp="1"/>
          </p:cNvSpPr>
          <p:nvPr>
            <p:ph type="body" sz="quarter" idx="14"/>
          </p:nvPr>
        </p:nvSpPr>
        <p:spPr/>
        <p:txBody>
          <a:bodyPr/>
          <a:lstStyle/>
          <a:p>
            <a:endParaRPr lang="nl-NL"/>
          </a:p>
        </p:txBody>
      </p:sp>
      <p:sp>
        <p:nvSpPr>
          <p:cNvPr id="11" name="Tijdelijke aanduiding voor inhoud 10"/>
          <p:cNvSpPr>
            <a:spLocks noGrp="1"/>
          </p:cNvSpPr>
          <p:nvPr>
            <p:ph idx="1"/>
          </p:nvPr>
        </p:nvSpPr>
        <p:spPr>
          <a:xfrm>
            <a:off x="1188000" y="2057400"/>
            <a:ext cx="7727400" cy="3886200"/>
          </a:xfrm>
        </p:spPr>
        <p:txBody>
          <a:bodyPr/>
          <a:lstStyle/>
          <a:p>
            <a:pPr marL="285750" indent="-285750">
              <a:buFont typeface="Arial" panose="020B0604020202020204" pitchFamily="34" charset="0"/>
              <a:buChar char="•"/>
            </a:pPr>
            <a:r>
              <a:rPr lang="nl-NL" sz="1800" dirty="0" smtClean="0"/>
              <a:t>Schikken staat voorop: </a:t>
            </a:r>
            <a:r>
              <a:rPr lang="nl-NL" dirty="0" smtClean="0"/>
              <a:t>De discussie over schuld is grotendeels geëlimineerd door invoering van een </a:t>
            </a:r>
            <a:r>
              <a:rPr lang="nl-NL" dirty="0" err="1" smtClean="0"/>
              <a:t>semi-risicoaansprakelijkheid</a:t>
            </a:r>
            <a:r>
              <a:rPr lang="nl-NL" dirty="0" smtClean="0"/>
              <a:t> voor verlies en beschadiging van zaken (</a:t>
            </a:r>
            <a:r>
              <a:rPr lang="nl-NL" dirty="0" err="1" smtClean="0"/>
              <a:t>art.</a:t>
            </a:r>
            <a:r>
              <a:rPr lang="nl-NL" dirty="0" smtClean="0"/>
              <a:t> 18 lid  1 en 2 </a:t>
            </a:r>
            <a:r>
              <a:rPr lang="nl-NL" dirty="0" err="1" smtClean="0"/>
              <a:t>VvM</a:t>
            </a:r>
            <a:r>
              <a:rPr lang="nl-NL" dirty="0" smtClean="0"/>
              <a:t>)</a:t>
            </a:r>
            <a:br>
              <a:rPr lang="nl-NL" dirty="0" smtClean="0"/>
            </a:br>
            <a:endParaRPr lang="nl-NL" dirty="0" smtClean="0"/>
          </a:p>
          <a:p>
            <a:pPr marL="1095750" lvl="4" indent="-285750"/>
            <a:r>
              <a:rPr lang="nl-NL" sz="1400" i="1" dirty="0" smtClean="0"/>
              <a:t>Er zijn slechts 4 aansprakelijkheidsontheffende omstandigheden waarop de vervoerder zich kan beroepen, met de mogelijkheid tot verdeling van aansprakelijkheid naar rato van schuld (</a:t>
            </a:r>
            <a:r>
              <a:rPr lang="nl-NL" sz="1400" i="1" dirty="0" err="1" smtClean="0"/>
              <a:t>art.</a:t>
            </a:r>
            <a:r>
              <a:rPr lang="nl-NL" sz="1400" i="1" dirty="0" smtClean="0"/>
              <a:t> 18 lid 2 </a:t>
            </a:r>
            <a:r>
              <a:rPr lang="nl-NL" sz="1400" i="1" dirty="0" err="1" smtClean="0"/>
              <a:t>VvM</a:t>
            </a:r>
            <a:r>
              <a:rPr lang="nl-NL" sz="1400" i="1" dirty="0" smtClean="0"/>
              <a:t>)</a:t>
            </a:r>
            <a:br>
              <a:rPr lang="nl-NL" sz="1400" i="1" dirty="0" smtClean="0"/>
            </a:br>
            <a:endParaRPr lang="nl-NL" sz="1400" i="1" dirty="0" smtClean="0"/>
          </a:p>
          <a:p>
            <a:pPr marL="1095750" lvl="4" indent="-285750"/>
            <a:r>
              <a:rPr lang="nl-NL" sz="1400" i="1" dirty="0" smtClean="0"/>
              <a:t>Voor vertraging bestaat nog wel een algemene ontheffingsgrond (</a:t>
            </a:r>
            <a:r>
              <a:rPr lang="nl-NL" sz="1400" i="1" dirty="0" err="1" smtClean="0"/>
              <a:t>art.</a:t>
            </a:r>
            <a:r>
              <a:rPr lang="nl-NL" sz="1400" i="1" dirty="0" smtClean="0"/>
              <a:t> 19 </a:t>
            </a:r>
            <a:r>
              <a:rPr lang="nl-NL" sz="1400" i="1" dirty="0" err="1" smtClean="0"/>
              <a:t>VvM</a:t>
            </a:r>
            <a:r>
              <a:rPr lang="nl-NL" sz="1400" i="1" dirty="0" smtClean="0"/>
              <a:t>)</a:t>
            </a:r>
          </a:p>
          <a:p>
            <a:pPr marL="1095750" lvl="4" indent="-285750">
              <a:buNone/>
            </a:pPr>
            <a:endParaRPr lang="nl-NL" sz="1200" i="1" dirty="0" smtClean="0"/>
          </a:p>
          <a:p>
            <a:pPr marL="285750" indent="-285750"/>
            <a:endParaRPr lang="nl-NL" sz="1200" i="1" dirty="0" smtClean="0"/>
          </a:p>
          <a:p>
            <a:pPr marL="1095750" lvl="4" indent="-285750">
              <a:buNone/>
            </a:pPr>
            <a:endParaRPr lang="nl-NL" sz="1200" i="1" dirty="0" smtClean="0"/>
          </a:p>
          <a:p>
            <a:endParaRPr lang="nl-NL"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2408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88000" y="2362200"/>
            <a:ext cx="7308000" cy="3667765"/>
          </a:xfrm>
        </p:spPr>
        <p:txBody>
          <a:bodyPr/>
          <a:lstStyle/>
          <a:p>
            <a:pPr>
              <a:buFont typeface="Arial"/>
              <a:buChar char="•"/>
            </a:pPr>
            <a:r>
              <a:rPr lang="nl-NL" sz="1400" dirty="0" smtClean="0"/>
              <a:t> De schade is ontstaan buiten de periode van aansprakelijkheid</a:t>
            </a:r>
          </a:p>
          <a:p>
            <a:pPr lvl="4">
              <a:buFont typeface="Arial"/>
              <a:buChar char="•"/>
            </a:pPr>
            <a:r>
              <a:rPr lang="nl-NL" sz="1400" dirty="0" smtClean="0"/>
              <a:t>Ladingbelanghebbende kan trachten aan te tonen dat de schade is ontstaan tijdens vervoer over de weg, spoor, binnenwateren of zee </a:t>
            </a:r>
            <a:r>
              <a:rPr lang="nl-NL" sz="1400" i="1" dirty="0" smtClean="0"/>
              <a:t>buiten</a:t>
            </a:r>
            <a:r>
              <a:rPr lang="nl-NL" sz="1400" dirty="0" smtClean="0"/>
              <a:t> de grenzen van de luchthaven</a:t>
            </a:r>
          </a:p>
          <a:p>
            <a:pPr lvl="4">
              <a:buFont typeface="Arial"/>
              <a:buChar char="•"/>
            </a:pPr>
            <a:r>
              <a:rPr lang="nl-NL" sz="1400" dirty="0" smtClean="0"/>
              <a:t>Bewijsvermoeden</a:t>
            </a:r>
            <a:r>
              <a:rPr lang="nl-NL" sz="1400" dirty="0" smtClean="0"/>
              <a:t> bij accessoir vervoer dat de schade ontstaan is tijdens het luchtvervoer </a:t>
            </a:r>
            <a:r>
              <a:rPr lang="nl-NL" sz="1400" dirty="0" err="1" smtClean="0"/>
              <a:t>art.</a:t>
            </a:r>
            <a:r>
              <a:rPr lang="nl-NL" sz="1400" dirty="0" smtClean="0"/>
              <a:t> 18 lid 4 bij accessoir </a:t>
            </a:r>
            <a:r>
              <a:rPr lang="nl-NL" sz="1400" dirty="0" smtClean="0"/>
              <a:t>vervoer</a:t>
            </a:r>
          </a:p>
          <a:p>
            <a:pPr lvl="4">
              <a:buNone/>
            </a:pPr>
            <a:r>
              <a:rPr lang="nl-NL" sz="1400" dirty="0" smtClean="0"/>
              <a:t> </a:t>
            </a:r>
          </a:p>
          <a:p>
            <a:pPr lvl="5"/>
            <a:r>
              <a:rPr lang="nl-NL" sz="1400" i="1" dirty="0" smtClean="0"/>
              <a:t>BGH 24 februari 2011, I ZR 91/10, zowel ladingbelanghebbende als luchtvervoerder kunnen beroep doen op bewijsvermoeden</a:t>
            </a:r>
          </a:p>
          <a:p>
            <a:pPr lvl="5"/>
            <a:r>
              <a:rPr lang="nl-NL" sz="1400" i="1" dirty="0" smtClean="0"/>
              <a:t>BGH 10 mei 2012, IZR 109/11 er rust een </a:t>
            </a:r>
            <a:r>
              <a:rPr lang="nl-NL" sz="1400" i="1" dirty="0" err="1" smtClean="0"/>
              <a:t>sekund</a:t>
            </a:r>
            <a:r>
              <a:rPr lang="nl-NL" sz="1400" i="1" dirty="0" err="1" smtClean="0"/>
              <a:t>ä</a:t>
            </a:r>
            <a:r>
              <a:rPr lang="nl-NL" sz="1400" i="1" dirty="0" err="1" smtClean="0"/>
              <a:t>re</a:t>
            </a:r>
            <a:r>
              <a:rPr lang="nl-NL" sz="1400" i="1" dirty="0" smtClean="0"/>
              <a:t> </a:t>
            </a:r>
            <a:r>
              <a:rPr lang="nl-NL" sz="1400" i="1" dirty="0" err="1" smtClean="0"/>
              <a:t>Darlegungslast</a:t>
            </a:r>
            <a:r>
              <a:rPr lang="nl-NL" sz="1400" i="1" dirty="0" smtClean="0"/>
              <a:t> op de luchtvervoerder. Slaagt de vervoerder er niet in om inzicht te geven, dan dan neemt de rechter aan dat de schade tijdens het landtransport is ontstaan  </a:t>
            </a:r>
            <a:endParaRPr lang="nl-NL" sz="1400" i="1" dirty="0" smtClean="0"/>
          </a:p>
          <a:p>
            <a:pPr lvl="5"/>
            <a:endParaRPr lang="nl-NL" sz="1400" dirty="0" smtClean="0"/>
          </a:p>
        </p:txBody>
      </p:sp>
      <p:sp>
        <p:nvSpPr>
          <p:cNvPr id="4" name="Tijdelijke aanduiding voor datum 3"/>
          <p:cNvSpPr>
            <a:spLocks noGrp="1"/>
          </p:cNvSpPr>
          <p:nvPr>
            <p:ph type="dt" sz="half" idx="10"/>
          </p:nvPr>
        </p:nvSpPr>
        <p:spPr/>
        <p:txBody>
          <a:bodyPr/>
          <a:lstStyle/>
          <a:p>
            <a:fld id="{5E532E1E-3ED5-481C-8C4C-1BE30B7A2EE6}"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dirty="0" smtClean="0"/>
              <a:t>Ontwikkelingen in het recht aangaande het vervoer van goederen door de lucht</a:t>
            </a:r>
            <a:endParaRPr lang="nl-NL" dirty="0"/>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6</a:t>
            </a:fld>
            <a:endParaRPr lang="nl-NL"/>
          </a:p>
        </p:txBody>
      </p:sp>
      <p:sp>
        <p:nvSpPr>
          <p:cNvPr id="7" name="Tijdelijke aanduiding voor tekst 6"/>
          <p:cNvSpPr>
            <a:spLocks noGrp="1"/>
          </p:cNvSpPr>
          <p:nvPr>
            <p:ph type="body" sz="quarter" idx="14"/>
          </p:nvPr>
        </p:nvSpPr>
        <p:spPr/>
        <p:txBody>
          <a:bodyPr/>
          <a:lstStyle/>
          <a:p>
            <a:endParaRPr lang="nl-NL"/>
          </a:p>
        </p:txBody>
      </p:sp>
      <p:pic>
        <p:nvPicPr>
          <p:cNvPr id="8" name="Tijdelijke aanduiding voor inhoud 7" descr="screenshot_loophole.jpg"/>
          <p:cNvPicPr>
            <a:picLocks noChangeAspect="1"/>
          </p:cNvPicPr>
          <p:nvPr/>
        </p:nvPicPr>
        <p:blipFill>
          <a:blip r:embed="rId3"/>
          <a:srcRect l="-19639" r="-19639"/>
          <a:stretch>
            <a:fillRect/>
          </a:stretch>
        </p:blipFill>
        <p:spPr>
          <a:xfrm>
            <a:off x="2743200" y="990600"/>
            <a:ext cx="3581400" cy="14167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88000" y="1600200"/>
            <a:ext cx="7308000" cy="3810000"/>
          </a:xfrm>
        </p:spPr>
        <p:txBody>
          <a:bodyPr/>
          <a:lstStyle/>
          <a:p>
            <a:pPr lvl="2">
              <a:buFont typeface="Arial"/>
              <a:buChar char="•"/>
            </a:pPr>
            <a:r>
              <a:rPr lang="nl-NL" sz="1400" dirty="0" smtClean="0"/>
              <a:t>Is op grond van </a:t>
            </a:r>
            <a:r>
              <a:rPr lang="nl-NL" sz="1400" dirty="0" err="1" smtClean="0"/>
              <a:t>art.</a:t>
            </a:r>
            <a:r>
              <a:rPr lang="nl-NL" sz="1400" dirty="0" smtClean="0"/>
              <a:t> 25 VvM een hogere limiet overeengekomen of afstand gedaan van de limiet? </a:t>
            </a:r>
          </a:p>
          <a:p>
            <a:pPr lvl="4">
              <a:buFont typeface="Arial"/>
              <a:buChar char="•"/>
            </a:pPr>
            <a:r>
              <a:rPr lang="nl-NL" sz="1400" dirty="0" smtClean="0"/>
              <a:t>BGH 22 juli 2010, I ZR 194/08, </a:t>
            </a:r>
            <a:r>
              <a:rPr lang="nl-NL" sz="1400" dirty="0" err="1" smtClean="0"/>
              <a:t>TranspR</a:t>
            </a:r>
            <a:r>
              <a:rPr lang="nl-NL" sz="1400" dirty="0" smtClean="0"/>
              <a:t> 2011/, 3 maart 2011, I ZR 50/10 (</a:t>
            </a:r>
            <a:r>
              <a:rPr lang="nl-NL" sz="1400" dirty="0" err="1" smtClean="0"/>
              <a:t>ADSp</a:t>
            </a:r>
            <a:r>
              <a:rPr lang="nl-NL" sz="1400" dirty="0" smtClean="0"/>
              <a:t> (met daarin een doorbraakregeling </a:t>
            </a:r>
            <a:r>
              <a:rPr lang="nl-NL" sz="1400" dirty="0" err="1" smtClean="0"/>
              <a:t>igv</a:t>
            </a:r>
            <a:r>
              <a:rPr lang="nl-NL" sz="1400" dirty="0" smtClean="0"/>
              <a:t> gekwalificeerde schuld/ opzet/ bewuste roekeloosheid zetten de </a:t>
            </a:r>
            <a:r>
              <a:rPr lang="nl-NL" sz="1400" dirty="0" err="1" smtClean="0"/>
              <a:t>ondoorbreekbare</a:t>
            </a:r>
            <a:r>
              <a:rPr lang="nl-NL" sz="1400" dirty="0" smtClean="0"/>
              <a:t> Montreal limiet </a:t>
            </a:r>
            <a:r>
              <a:rPr lang="nl-NL" sz="1400" dirty="0" smtClean="0"/>
              <a:t>opzij)</a:t>
            </a:r>
          </a:p>
          <a:p>
            <a:pPr lvl="4">
              <a:buFont typeface="Arial"/>
              <a:buChar char="•"/>
            </a:pPr>
            <a:endParaRPr lang="nl-NL" sz="1400" dirty="0" smtClean="0"/>
          </a:p>
          <a:p>
            <a:pPr lvl="3">
              <a:buFont typeface="Arial"/>
              <a:buChar char="•"/>
            </a:pPr>
            <a:r>
              <a:rPr lang="nl-NL" sz="1400" b="1" dirty="0" smtClean="0"/>
              <a:t>Bij diefstal door</a:t>
            </a:r>
            <a:r>
              <a:rPr lang="nl-NL" sz="1400" b="1" dirty="0" smtClean="0"/>
              <a:t> hulppersoon of ondergeschikte: </a:t>
            </a:r>
            <a:r>
              <a:rPr lang="nl-NL" sz="1400" b="1" dirty="0" smtClean="0"/>
              <a:t>loont het om deze op grond van onrechtmatige daad aan te spreken voor de </a:t>
            </a:r>
            <a:r>
              <a:rPr lang="nl-NL" sz="1400" b="1" dirty="0" smtClean="0"/>
              <a:t>schade?</a:t>
            </a:r>
          </a:p>
          <a:p>
            <a:pPr lvl="4">
              <a:buFont typeface="Arial"/>
              <a:buChar char="•"/>
            </a:pPr>
            <a:r>
              <a:rPr lang="nl-NL" sz="1400" dirty="0" smtClean="0"/>
              <a:t>De hulppersoon of ondergeschikte kan zich ook op de </a:t>
            </a:r>
            <a:r>
              <a:rPr lang="nl-NL" sz="1400" dirty="0" err="1" smtClean="0"/>
              <a:t>ondoorbreekbare</a:t>
            </a:r>
            <a:r>
              <a:rPr lang="nl-NL" sz="1400" dirty="0" smtClean="0"/>
              <a:t> aansprakelijkheidslimiet beroepen </a:t>
            </a:r>
            <a:r>
              <a:rPr lang="nl-NL" sz="1400" dirty="0" smtClean="0"/>
              <a:t>(</a:t>
            </a:r>
            <a:r>
              <a:rPr lang="nl-NL" sz="1400" dirty="0" err="1" smtClean="0"/>
              <a:t>art.</a:t>
            </a:r>
            <a:r>
              <a:rPr lang="nl-NL" sz="1400" dirty="0" smtClean="0"/>
              <a:t> 30 lid 1 en 3 VvM</a:t>
            </a:r>
            <a:r>
              <a:rPr lang="nl-NL" sz="1400" dirty="0" smtClean="0"/>
              <a:t>), mits deze bewijst dat hij heeft gehandeld in de uitoefening van de dienstbetrekking</a:t>
            </a:r>
          </a:p>
          <a:p>
            <a:pPr lvl="3">
              <a:buFont typeface="Arial"/>
              <a:buChar char="•"/>
            </a:pPr>
            <a:endParaRPr lang="nl-NL" sz="1400" dirty="0" smtClean="0"/>
          </a:p>
          <a:p>
            <a:endParaRPr lang="en-GB" dirty="0"/>
          </a:p>
        </p:txBody>
      </p:sp>
      <p:sp>
        <p:nvSpPr>
          <p:cNvPr id="4" name="Tijdelijke aanduiding voor datum 3"/>
          <p:cNvSpPr>
            <a:spLocks noGrp="1"/>
          </p:cNvSpPr>
          <p:nvPr>
            <p:ph type="dt" sz="half" idx="10"/>
          </p:nvPr>
        </p:nvSpPr>
        <p:spPr/>
        <p:txBody>
          <a:bodyPr/>
          <a:lstStyle/>
          <a:p>
            <a:fld id="{5E532E1E-3ED5-481C-8C4C-1BE30B7A2EE6}"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smtClean="0"/>
              <a:t>Ontwikkelingen in het recht aangaande het vervoer van goederen door de lucht</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7</a:t>
            </a:fld>
            <a:endParaRPr lang="nl-NL"/>
          </a:p>
        </p:txBody>
      </p:sp>
      <p:sp>
        <p:nvSpPr>
          <p:cNvPr id="7" name="Tijdelijke aanduiding voor tekst 6"/>
          <p:cNvSpPr>
            <a:spLocks noGrp="1"/>
          </p:cNvSpPr>
          <p:nvPr>
            <p:ph type="body" sz="quarter" idx="14"/>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1188000" y="990600"/>
            <a:ext cx="7308000" cy="910753"/>
          </a:xfrm>
        </p:spPr>
        <p:txBody>
          <a:bodyPr/>
          <a:lstStyle/>
          <a:p>
            <a:r>
              <a:rPr lang="nl-NL" sz="2000" b="1" dirty="0" smtClean="0"/>
              <a:t>Toch de </a:t>
            </a:r>
            <a:r>
              <a:rPr lang="nl-NL" sz="2000" b="1" dirty="0" err="1" smtClean="0"/>
              <a:t>ondoorbreekbare</a:t>
            </a:r>
            <a:r>
              <a:rPr lang="nl-NL" sz="2000" b="1" dirty="0" smtClean="0"/>
              <a:t> aansprakelijkheidslimiet</a:t>
            </a:r>
            <a:r>
              <a:rPr lang="nl-NL" sz="2000" b="1" dirty="0" smtClean="0"/>
              <a:t> opzij zetten?</a:t>
            </a:r>
            <a:endParaRPr lang="nl-NL" sz="2000" b="1" dirty="0"/>
          </a:p>
        </p:txBody>
      </p:sp>
      <p:sp>
        <p:nvSpPr>
          <p:cNvPr id="3" name="Tijdelijke aanduiding voor inhoud 2"/>
          <p:cNvSpPr>
            <a:spLocks noGrp="1"/>
          </p:cNvSpPr>
          <p:nvPr>
            <p:ph idx="1"/>
          </p:nvPr>
        </p:nvSpPr>
        <p:spPr>
          <a:xfrm>
            <a:off x="1150200" y="1981200"/>
            <a:ext cx="7308000" cy="5181600"/>
          </a:xfrm>
        </p:spPr>
        <p:txBody>
          <a:bodyPr/>
          <a:lstStyle/>
          <a:p>
            <a:pPr>
              <a:buFont typeface="Arial"/>
              <a:buChar char="•"/>
            </a:pPr>
            <a:r>
              <a:rPr lang="nl-NL" dirty="0" smtClean="0"/>
              <a:t> Reflexwerking (Europese) consumenten bescherming? </a:t>
            </a:r>
          </a:p>
          <a:p>
            <a:pPr lvl="4">
              <a:buNone/>
            </a:pPr>
            <a:endParaRPr lang="nl-NL" i="1" dirty="0" smtClean="0"/>
          </a:p>
          <a:p>
            <a:pPr lvl="4">
              <a:buNone/>
            </a:pPr>
            <a:r>
              <a:rPr lang="nl-NL" i="1" dirty="0" smtClean="0"/>
              <a:t>(</a:t>
            </a:r>
            <a:r>
              <a:rPr lang="nl-NL" i="1" dirty="0" smtClean="0"/>
              <a:t>Particulier verzendt 10 laptops)</a:t>
            </a:r>
            <a:endParaRPr lang="nl-NL" i="1" dirty="0" smtClean="0"/>
          </a:p>
          <a:p>
            <a:pPr lvl="4">
              <a:buFont typeface="Arial"/>
              <a:buChar char="•"/>
            </a:pPr>
            <a:r>
              <a:rPr lang="nl-NL" i="1" dirty="0" smtClean="0"/>
              <a:t> </a:t>
            </a:r>
            <a:r>
              <a:rPr lang="nl-NL" dirty="0" err="1" smtClean="0"/>
              <a:t>Durunda</a:t>
            </a:r>
            <a:r>
              <a:rPr lang="nl-NL" dirty="0" smtClean="0"/>
              <a:t> </a:t>
            </a:r>
            <a:r>
              <a:rPr lang="nl-NL" dirty="0" err="1" smtClean="0"/>
              <a:t>v</a:t>
            </a:r>
            <a:r>
              <a:rPr lang="nl-NL" dirty="0" smtClean="0"/>
              <a:t> Air Canada (8 februari 2013), </a:t>
            </a:r>
            <a:r>
              <a:rPr lang="nl-NL" i="1" dirty="0" smtClean="0"/>
              <a:t>2013</a:t>
            </a:r>
            <a:br>
              <a:rPr lang="nl-NL" i="1" dirty="0" smtClean="0"/>
            </a:br>
            <a:r>
              <a:rPr lang="nl-NL" i="1" dirty="0" smtClean="0"/>
              <a:t> ABPC 31 (</a:t>
            </a:r>
            <a:r>
              <a:rPr lang="nl-NL" i="1" dirty="0" err="1" smtClean="0"/>
              <a:t>CanLII</a:t>
            </a:r>
            <a:r>
              <a:rPr lang="nl-NL" i="1" dirty="0" smtClean="0"/>
              <a:t>) </a:t>
            </a:r>
            <a:br>
              <a:rPr lang="nl-NL" i="1" dirty="0" smtClean="0"/>
            </a:br>
            <a:r>
              <a:rPr lang="nl-NL" i="1" dirty="0" smtClean="0"/>
              <a:t> </a:t>
            </a:r>
            <a:r>
              <a:rPr lang="nl-NL" dirty="0" smtClean="0"/>
              <a:t>“NVD” = </a:t>
            </a:r>
            <a:r>
              <a:rPr lang="nl-NL" i="1" dirty="0" err="1" smtClean="0"/>
              <a:t>ambiguous</a:t>
            </a:r>
            <a:r>
              <a:rPr lang="nl-NL" i="1" dirty="0" smtClean="0"/>
              <a:t> </a:t>
            </a:r>
            <a:r>
              <a:rPr lang="nl-NL" i="1" dirty="0" err="1" smtClean="0"/>
              <a:t>agreement</a:t>
            </a:r>
            <a:r>
              <a:rPr lang="nl-NL" i="1" dirty="0" smtClean="0"/>
              <a:t> </a:t>
            </a:r>
            <a:br>
              <a:rPr lang="nl-NL" i="1" dirty="0" smtClean="0"/>
            </a:br>
            <a:r>
              <a:rPr lang="nl-NL" dirty="0" smtClean="0"/>
              <a:t>Het ingevulde Export </a:t>
            </a:r>
            <a:r>
              <a:rPr lang="nl-NL" dirty="0" err="1" smtClean="0"/>
              <a:t>Declaration</a:t>
            </a:r>
            <a:r>
              <a:rPr lang="nl-NL" dirty="0" smtClean="0"/>
              <a:t> </a:t>
            </a:r>
            <a:r>
              <a:rPr lang="nl-NL" dirty="0" err="1" smtClean="0"/>
              <a:t>Form</a:t>
            </a:r>
            <a:r>
              <a:rPr lang="nl-NL" dirty="0" smtClean="0"/>
              <a:t> dat de waarde van de laptops vermeldt $ 4,000) is een “special </a:t>
            </a:r>
            <a:r>
              <a:rPr lang="nl-NL" dirty="0" err="1" smtClean="0"/>
              <a:t>declaration</a:t>
            </a:r>
            <a:r>
              <a:rPr lang="nl-NL" dirty="0" smtClean="0"/>
              <a:t>” in de zin van 22 lid 3 VvM </a:t>
            </a:r>
          </a:p>
          <a:p>
            <a:pPr lvl="4">
              <a:buNone/>
            </a:pPr>
            <a:endParaRPr lang="nl-NL" i="1" dirty="0" smtClean="0"/>
          </a:p>
          <a:p>
            <a:pPr lvl="4">
              <a:buNone/>
            </a:pPr>
            <a:r>
              <a:rPr lang="nl-NL" i="1" dirty="0" smtClean="0"/>
              <a:t>(MKB: verzending van 2 horloges)</a:t>
            </a:r>
            <a:r>
              <a:rPr lang="nl-NL" dirty="0" smtClean="0"/>
              <a:t> </a:t>
            </a:r>
          </a:p>
          <a:p>
            <a:pPr lvl="4">
              <a:buFont typeface="Arial"/>
              <a:buChar char="•"/>
            </a:pPr>
            <a:r>
              <a:rPr lang="nl-NL" dirty="0" err="1" smtClean="0"/>
              <a:t>Chronotecht</a:t>
            </a:r>
            <a:r>
              <a:rPr lang="nl-NL" dirty="0" smtClean="0"/>
              <a:t> </a:t>
            </a:r>
            <a:r>
              <a:rPr lang="nl-NL" dirty="0" err="1" smtClean="0"/>
              <a:t>Watchrepair</a:t>
            </a:r>
            <a:r>
              <a:rPr lang="nl-NL" dirty="0" smtClean="0"/>
              <a:t> BV/</a:t>
            </a:r>
            <a:r>
              <a:rPr lang="nl-NL" dirty="0" err="1" smtClean="0"/>
              <a:t>Federal</a:t>
            </a:r>
            <a:r>
              <a:rPr lang="nl-NL" dirty="0" smtClean="0"/>
              <a:t> Express </a:t>
            </a:r>
            <a:r>
              <a:rPr lang="nl-NL" dirty="0" err="1" smtClean="0"/>
              <a:t>Europe</a:t>
            </a:r>
            <a:r>
              <a:rPr lang="nl-NL" dirty="0" smtClean="0"/>
              <a:t>, Rechtbank Rotterdam 3 april 2013, </a:t>
            </a:r>
            <a:r>
              <a:rPr lang="nl-NL" i="1" dirty="0" smtClean="0"/>
              <a:t>S&amp;S 2013/104 </a:t>
            </a:r>
          </a:p>
          <a:p>
            <a:pPr lvl="4">
              <a:buNone/>
            </a:pPr>
            <a:r>
              <a:rPr lang="nl-NL" sz="1400" dirty="0" smtClean="0"/>
              <a:t>	</a:t>
            </a:r>
            <a:endParaRPr lang="nl-NL" sz="1400" i="1" dirty="0" smtClean="0"/>
          </a:p>
          <a:p>
            <a:pPr lvl="4">
              <a:buNone/>
            </a:pPr>
            <a:endParaRPr lang="nl-NL" sz="1400" dirty="0" smtClean="0"/>
          </a:p>
        </p:txBody>
      </p:sp>
      <p:sp>
        <p:nvSpPr>
          <p:cNvPr id="4" name="Tijdelijke aanduiding voor datum 3"/>
          <p:cNvSpPr>
            <a:spLocks noGrp="1"/>
          </p:cNvSpPr>
          <p:nvPr>
            <p:ph type="dt" sz="half" idx="10"/>
          </p:nvPr>
        </p:nvSpPr>
        <p:spPr/>
        <p:txBody>
          <a:bodyPr/>
          <a:lstStyle/>
          <a:p>
            <a:fld id="{5E532E1E-3ED5-481C-8C4C-1BE30B7A2EE6}"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smtClean="0"/>
              <a:t>Ontwikkelingen in het recht aangaande het vervoer van goederen door de lucht</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8</a:t>
            </a:fld>
            <a:endParaRPr lang="nl-NL"/>
          </a:p>
        </p:txBody>
      </p:sp>
      <p:sp>
        <p:nvSpPr>
          <p:cNvPr id="7" name="Tijdelijke aanduiding voor tekst 6"/>
          <p:cNvSpPr>
            <a:spLocks noGrp="1"/>
          </p:cNvSpPr>
          <p:nvPr>
            <p:ph type="body" sz="quarter" idx="14"/>
          </p:nvPr>
        </p:nvSpPr>
        <p:spPr/>
        <p:txBody>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a:xfrm>
            <a:off x="1188000" y="2209800"/>
            <a:ext cx="7308000" cy="2891017"/>
          </a:xfrm>
        </p:spPr>
        <p:txBody>
          <a:bodyPr/>
          <a:lstStyle/>
          <a:p>
            <a:r>
              <a:rPr lang="nl-NL" b="0" dirty="0" smtClean="0"/>
              <a:t>r.o.3.8: </a:t>
            </a:r>
            <a:r>
              <a:rPr lang="nl-NL" b="0" i="1" dirty="0" smtClean="0"/>
              <a:t>Het Verdrag van Montreal bevat geen bepaling op grond waarvan de aansprakelijkheidslimiet van artikel 22 lid 3 kan worden doorbroken. In beginsel kan op die verdragsregeling geen uitzondering worden gemaakt langs de weg van artikel 6:2 lid 2 BW of artikel 6:248 lid 2 BW. Indien er al plaats is voor doorbreking van die aansprakelijkheidslimiet, dienen eiseressen, op wie stelplicht en – ingevolge de hoofdregel van artikel 150 </a:t>
            </a:r>
            <a:r>
              <a:rPr lang="nl-NL" b="0" i="1" dirty="0" err="1" smtClean="0"/>
              <a:t>Rv</a:t>
            </a:r>
            <a:r>
              <a:rPr lang="nl-NL" b="0" i="1" dirty="0" smtClean="0"/>
              <a:t> – bewijslast rusten, uitzonderlijke feiten en omstandigheden aan te tonen die grond opleveren voor doorbreking.</a:t>
            </a:r>
            <a:endParaRPr lang="en-GB" b="0" dirty="0"/>
          </a:p>
        </p:txBody>
      </p:sp>
      <p:sp>
        <p:nvSpPr>
          <p:cNvPr id="4" name="Tijdelijke aanduiding voor datum 3"/>
          <p:cNvSpPr>
            <a:spLocks noGrp="1"/>
          </p:cNvSpPr>
          <p:nvPr>
            <p:ph type="dt" sz="half" idx="10"/>
          </p:nvPr>
        </p:nvSpPr>
        <p:spPr/>
        <p:txBody>
          <a:bodyPr/>
          <a:lstStyle/>
          <a:p>
            <a:fld id="{5E532E1E-3ED5-481C-8C4C-1BE30B7A2EE6}" type="datetime4">
              <a:rPr lang="nl-NL" smtClean="0"/>
              <a:pPr/>
              <a:t>8 april 2016</a:t>
            </a:fld>
            <a:endParaRPr lang="nl-NL"/>
          </a:p>
        </p:txBody>
      </p:sp>
      <p:sp>
        <p:nvSpPr>
          <p:cNvPr id="5" name="Tijdelijke aanduiding voor voettekst 4"/>
          <p:cNvSpPr>
            <a:spLocks noGrp="1"/>
          </p:cNvSpPr>
          <p:nvPr>
            <p:ph type="ftr" sz="quarter" idx="11"/>
          </p:nvPr>
        </p:nvSpPr>
        <p:spPr/>
        <p:txBody>
          <a:bodyPr/>
          <a:lstStyle/>
          <a:p>
            <a:r>
              <a:rPr lang="nl-NL" smtClean="0"/>
              <a:t>Ontwikkelingen in het recht aangaande het vervoer van goederen door de lucht</a:t>
            </a:r>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9</a:t>
            </a:fld>
            <a:endParaRPr lang="nl-NL"/>
          </a:p>
        </p:txBody>
      </p:sp>
      <p:sp>
        <p:nvSpPr>
          <p:cNvPr id="7" name="Tijdelijke aanduiding voor tekst 6"/>
          <p:cNvSpPr>
            <a:spLocks noGrp="1"/>
          </p:cNvSpPr>
          <p:nvPr>
            <p:ph type="body" sz="quarter" idx="14"/>
          </p:nvPr>
        </p:nvSpPr>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U Faculteit Recht, Economie, Bestuur en Organisatie">
  <a:themeElements>
    <a:clrScheme name="Kleurenschema UU REBO">
      <a:dk1>
        <a:sysClr val="windowText" lastClr="000000"/>
      </a:dk1>
      <a:lt1>
        <a:sysClr val="window" lastClr="FFFFFF"/>
      </a:lt1>
      <a:dk2>
        <a:srgbClr val="000000"/>
      </a:dk2>
      <a:lt2>
        <a:srgbClr val="FFFFFF"/>
      </a:lt2>
      <a:accent1>
        <a:srgbClr val="A10065"/>
      </a:accent1>
      <a:accent2>
        <a:srgbClr val="808080"/>
      </a:accent2>
      <a:accent3>
        <a:srgbClr val="FF2DB0"/>
      </a:accent3>
      <a:accent4>
        <a:srgbClr val="B2B2B2"/>
      </a:accent4>
      <a:accent5>
        <a:srgbClr val="78004B"/>
      </a:accent5>
      <a:accent6>
        <a:srgbClr val="606060"/>
      </a:accent6>
      <a:hlink>
        <a:srgbClr val="808080"/>
      </a:hlink>
      <a:folHlink>
        <a:srgbClr val="808080"/>
      </a:folHlink>
    </a:clrScheme>
    <a:fontScheme name="Lettertype UU">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7FB1829B8B3449DA817FEF7B9EE2D" ma:contentTypeVersion="5" ma:contentTypeDescription="Create a new document." ma:contentTypeScope="" ma:versionID="6cd73d609c3bded9491f2459d6ca9026">
  <xsd:schema xmlns:xsd="http://www.w3.org/2001/XMLSchema" xmlns:xs="http://www.w3.org/2001/XMLSchema" xmlns:p="http://schemas.microsoft.com/office/2006/metadata/properties" xmlns:ns1="http://schemas.microsoft.com/sharepoint/v3" targetNamespace="http://schemas.microsoft.com/office/2006/metadata/properties" ma:root="true" ma:fieldsID="f0f7d3263614a47acd1e0fdb4f78b6e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769026-AF3D-4F9D-9E7E-8E3C8AF045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E4796C-E484-4EB5-9303-F416731477BD}">
  <ds:schemaRef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sharepoint/v3"/>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749FC39E-76A5-466F-97BE-63E13685B2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3501</TotalTime>
  <Words>956</Words>
  <Application>Microsoft Macintosh PowerPoint</Application>
  <PresentationFormat>Diavoorstelling (4:3)</PresentationFormat>
  <Paragraphs>83</Paragraphs>
  <Slides>10</Slides>
  <Notes>2</Notes>
  <HiddenSlides>0</HiddenSlides>
  <MMClips>0</MMClips>
  <ScaleCrop>false</ScaleCrop>
  <HeadingPairs>
    <vt:vector size="4" baseType="variant">
      <vt:variant>
        <vt:lpstr>Ontwerpsjabloon</vt:lpstr>
      </vt:variant>
      <vt:variant>
        <vt:i4>1</vt:i4>
      </vt:variant>
      <vt:variant>
        <vt:lpstr>Diatitels</vt:lpstr>
      </vt:variant>
      <vt:variant>
        <vt:i4>10</vt:i4>
      </vt:variant>
    </vt:vector>
  </HeadingPairs>
  <TitlesOfParts>
    <vt:vector size="11" baseType="lpstr">
      <vt:lpstr>UU Faculteit Recht, Economie, Bestuur en Organisatie</vt:lpstr>
      <vt:lpstr>Ontwikkelingen in het recht aangaande het vervoer van goederen door de lucht </vt:lpstr>
      <vt:lpstr>Stilstand</vt:lpstr>
      <vt:lpstr> Waarom stilstand?</vt:lpstr>
      <vt:lpstr>Dia 4</vt:lpstr>
      <vt:lpstr> De aansprakelijkheidsregeling  </vt:lpstr>
      <vt:lpstr>Dia 6</vt:lpstr>
      <vt:lpstr>Dia 7</vt:lpstr>
      <vt:lpstr>Toch de ondoorbreekbare aansprakelijkheidslimiet opzij zetten?</vt:lpstr>
      <vt:lpstr>Dia 9</vt:lpstr>
      <vt:lpstr>Is stilstand achteruitgang?</vt:lpstr>
    </vt:vector>
  </TitlesOfParts>
  <Company>Universiteit Utrecht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Faculteit Recht, Economie, Bestuur en Organisatie</dc:title>
  <dc:creator>Universiteit Utrecht</dc:creator>
  <dc:description>sjabloonversie 1.4 - 11 maart 2013
lay-our: Flow Design + Communicatie
sjablonen: www.joulesunlimited.nl</dc:description>
  <cp:lastModifiedBy>Wibo Dijksma</cp:lastModifiedBy>
  <cp:revision>130</cp:revision>
  <cp:lastPrinted>2016-04-08T08:12:47Z</cp:lastPrinted>
  <dcterms:created xsi:type="dcterms:W3CDTF">2016-04-08T04:57:56Z</dcterms:created>
  <dcterms:modified xsi:type="dcterms:W3CDTF">2016-04-08T08:17:23Z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0x0101000A77FB1829B8B3449DA817FEF7B9EE2D</vt:lpwstr>
  </property>
</Properties>
</file>