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Objects="1" showGuides="1">
      <p:cViewPr>
        <p:scale>
          <a:sx n="100" d="100"/>
          <a:sy n="100" d="100"/>
        </p:scale>
        <p:origin x="-294" y="-162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outlineViewPr>
    <p:cViewPr>
      <p:scale>
        <a:sx n="33" d="100"/>
        <a:sy n="33" d="100"/>
      </p:scale>
      <p:origin x="0" y="41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7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0D92-9D29-4B80-B01C-A254EB54E9B4}" type="datetimeFigureOut">
              <a:rPr lang="nl-BE" smtClean="0"/>
              <a:t>9/12/2015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E2D88-A443-4BD9-B76C-DEDAF17D37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7987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BB96-5CC4-4FBA-B6DA-4C0FA69C8B55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zonder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56" y="5190331"/>
            <a:ext cx="9154800" cy="166884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indent="0" algn="l">
              <a:buNone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beeldpresentatie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tekst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1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39552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1440000"/>
            <a:ext cx="3960000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21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440000"/>
            <a:ext cx="3960000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Kopieer vanuit een andere dia de hoge boog met volledige logo en plak hem in deze dia. De foto moet achter de boog staan.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6035-8169-445B-99AD-38F647E173A8}" type="datetime1">
              <a:rPr lang="nl-NL" smtClean="0"/>
              <a:t>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met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DBC-F276-4708-BB2C-8BF9B9604881}" type="datetime1">
              <a:rPr lang="nl-NL" smtClean="0"/>
              <a:t>9-12-2015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4772-17F8-4E3A-83E4-CBDF682CE967}" type="datetime1">
              <a:rPr lang="nl-NL" smtClean="0"/>
              <a:t>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en 2 kolommen: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3096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F2F8-F7C6-4601-B5D1-4C666ED97577}" type="datetime1">
              <a:rPr lang="nl-NL" smtClean="0"/>
              <a:t>9-12-2015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F28B-E245-4898-8A0D-E2E4E58A61F0}" type="datetime1">
              <a:rPr lang="nl-NL" smtClean="0"/>
              <a:t>9-12-2015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9C64-F411-4FDC-96AD-EC98B445DDC5}" type="datetime1">
              <a:rPr lang="nl-NL" smtClean="0"/>
              <a:t>9-12-2015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e of diagram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2D7C-B77E-48FB-B6F1-3640447F226A}" type="datetime1">
              <a:rPr lang="nl-NL" smtClean="0"/>
              <a:t>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op het pictogram om een illustratie, grafiek, tabel of filmpje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F06C36-30E3-4EC4-970C-BDB2513E3A51}" type="datetime1">
              <a:rPr lang="nl-NL" smtClean="0"/>
              <a:t>9-12-2015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voorbeeldpresentatie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0" r:id="rId10"/>
    <p:sldLayoutId id="2147483662" r:id="rId11"/>
    <p:sldLayoutId id="2147483663" r:id="rId12"/>
    <p:sldLayoutId id="2147483664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Slotbeschouwingen</a:t>
            </a:r>
            <a:br>
              <a:rPr lang="nl-BE" dirty="0" smtClean="0"/>
            </a:br>
            <a:r>
              <a:rPr lang="nl-BE" dirty="0" smtClean="0"/>
              <a:t>Prof. dr. B. Weyts</a:t>
            </a:r>
            <a:endParaRPr lang="nl-NL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Universiteit Antwerpen</a:t>
            </a:r>
          </a:p>
          <a:p>
            <a:r>
              <a:rPr lang="nl-BE" dirty="0" smtClean="0"/>
              <a:t>Advocaat</a:t>
            </a:r>
          </a:p>
        </p:txBody>
      </p:sp>
    </p:spTree>
    <p:extLst>
      <p:ext uri="{BB962C8B-B14F-4D97-AF65-F5344CB8AC3E}">
        <p14:creationId xmlns:p14="http://schemas.microsoft.com/office/powerpoint/2010/main" val="292945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I. Enkele cijfers en uitdagingen…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Premie incasso </a:t>
            </a:r>
          </a:p>
          <a:p>
            <a:endParaRPr lang="nl-BE" b="1" dirty="0" smtClean="0"/>
          </a:p>
          <a:p>
            <a:r>
              <a:rPr lang="nl-BE" dirty="0" smtClean="0"/>
              <a:t>Belg. Verzekeringsmarkt: 28, 9 miljard euro</a:t>
            </a:r>
          </a:p>
          <a:p>
            <a:r>
              <a:rPr lang="nl-BE" dirty="0" smtClean="0"/>
              <a:t>Transportverzekeringen: 270 miljoen euro - &gt; daling van 5 % </a:t>
            </a:r>
            <a:r>
              <a:rPr lang="nl-BE" dirty="0" err="1" smtClean="0"/>
              <a:t>tov</a:t>
            </a:r>
            <a:r>
              <a:rPr lang="nl-BE" dirty="0" smtClean="0"/>
              <a:t> 2013</a:t>
            </a:r>
          </a:p>
          <a:p>
            <a:r>
              <a:rPr lang="nl-BE" dirty="0" smtClean="0"/>
              <a:t>Oorzaken:</a:t>
            </a:r>
          </a:p>
          <a:p>
            <a:r>
              <a:rPr lang="nl-BE" dirty="0" smtClean="0"/>
              <a:t>- Saneringsmaatregelen</a:t>
            </a:r>
          </a:p>
          <a:p>
            <a:r>
              <a:rPr lang="nl-BE" dirty="0" smtClean="0"/>
              <a:t>- Prijsdaling grondstoffen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66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Uitdagingen:</a:t>
            </a:r>
          </a:p>
          <a:p>
            <a:r>
              <a:rPr lang="nl-BE" dirty="0" smtClean="0"/>
              <a:t>* Kans op hogere schadelast</a:t>
            </a:r>
          </a:p>
          <a:p>
            <a:r>
              <a:rPr lang="nl-BE" dirty="0" smtClean="0"/>
              <a:t>* Diefstal</a:t>
            </a:r>
          </a:p>
          <a:p>
            <a:r>
              <a:rPr lang="nl-BE" dirty="0" smtClean="0"/>
              <a:t>* Fraude</a:t>
            </a:r>
          </a:p>
          <a:p>
            <a:r>
              <a:rPr lang="nl-BE" dirty="0" smtClean="0"/>
              <a:t>* Concurrentie binnen de sector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39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II. Meer algemeen: een verzekeringssector in beweging…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Nieuwe risico’s</a:t>
            </a:r>
          </a:p>
          <a:p>
            <a:r>
              <a:rPr lang="nl-BE" dirty="0" smtClean="0"/>
              <a:t>Nieuwe premiebepaling en omvang van dekking</a:t>
            </a:r>
          </a:p>
          <a:p>
            <a:r>
              <a:rPr lang="nl-BE" dirty="0" smtClean="0"/>
              <a:t>Meer aandacht voor aansprakelijkheid</a:t>
            </a:r>
          </a:p>
          <a:p>
            <a:endParaRPr lang="nl-BE" dirty="0"/>
          </a:p>
          <a:p>
            <a:r>
              <a:rPr lang="nl-BE" dirty="0" smtClean="0"/>
              <a:t>Gevolgen: nieuwe wetgeving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63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Ook in het domein van de transportverzekeringen</a:t>
            </a:r>
          </a:p>
          <a:p>
            <a:endParaRPr lang="nl-BE" dirty="0"/>
          </a:p>
          <a:p>
            <a:pPr marL="457200" indent="-457200">
              <a:buFontTx/>
              <a:buChar char="-"/>
            </a:pPr>
            <a:r>
              <a:rPr lang="nl-BE" dirty="0" smtClean="0"/>
              <a:t>Insurance Act 2015</a:t>
            </a:r>
          </a:p>
          <a:p>
            <a:pPr marL="457200" indent="-457200">
              <a:buFontTx/>
              <a:buChar char="-"/>
            </a:pPr>
            <a:r>
              <a:rPr lang="nl-BE" dirty="0" smtClean="0"/>
              <a:t>Fraude</a:t>
            </a:r>
          </a:p>
          <a:p>
            <a:pPr marL="457200" indent="-457200">
              <a:buFontTx/>
              <a:buChar char="-"/>
            </a:pPr>
            <a:r>
              <a:rPr lang="nl-BE" dirty="0" smtClean="0"/>
              <a:t>Causaliteit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76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III. Ter afronding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“Mercedes SLS AMG valt van container. Hopelijk is er een transportverzekering afgesloten”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89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C:\Users\weyts\Pictures\transportverzekering.png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" b="17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37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Kantoorthema">
  <a:themeElements>
    <a:clrScheme name="UA 2">
      <a:dk1>
        <a:sysClr val="windowText" lastClr="000000"/>
      </a:dk1>
      <a:lt1>
        <a:sysClr val="window" lastClr="FFFFFF"/>
      </a:lt1>
      <a:dk2>
        <a:srgbClr val="004466"/>
      </a:dk2>
      <a:lt2>
        <a:srgbClr val="BBCCCC"/>
      </a:lt2>
      <a:accent1>
        <a:srgbClr val="004466"/>
      </a:accent1>
      <a:accent2>
        <a:srgbClr val="881133"/>
      </a:accent2>
      <a:accent3>
        <a:srgbClr val="889999"/>
      </a:accent3>
      <a:accent4>
        <a:srgbClr val="3399CC"/>
      </a:accent4>
      <a:accent5>
        <a:srgbClr val="DD9911"/>
      </a:accent5>
      <a:accent6>
        <a:srgbClr val="AAAA00"/>
      </a:accent6>
      <a:hlink>
        <a:srgbClr val="004466"/>
      </a:hlink>
      <a:folHlink>
        <a:srgbClr val="88113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Diavoorstelling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Slotbeschouwingen Prof. dr. B. Weyts</vt:lpstr>
      <vt:lpstr>I. Enkele cijfers en uitdagingen…</vt:lpstr>
      <vt:lpstr>PowerPoint-presentatie</vt:lpstr>
      <vt:lpstr>II. Meer algemeen: een verzekeringssector in beweging…</vt:lpstr>
      <vt:lpstr>PowerPoint-presentatie</vt:lpstr>
      <vt:lpstr>III. Ter afronding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2013-10-11T12:12:31Z</dcterms:created>
  <dcterms:modified xsi:type="dcterms:W3CDTF">2015-12-09T13:22:18Z</dcterms:modified>
</cp:coreProperties>
</file>